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6230600" cy="10058400"/>
  <p:notesSz cx="162306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88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7295" y="3118104"/>
            <a:ext cx="1379601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4590" y="5632704"/>
            <a:ext cx="1136142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36485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1530" y="2313432"/>
            <a:ext cx="14607540" cy="663854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36485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1530" y="2313432"/>
            <a:ext cx="7060311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8759" y="2313432"/>
            <a:ext cx="7060311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36485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1581" y="3495848"/>
            <a:ext cx="14787437" cy="1721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0" i="0">
                <a:solidFill>
                  <a:srgbClr val="36485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8404" y="9354312"/>
            <a:ext cx="519379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530" y="9354312"/>
            <a:ext cx="373303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86032" y="9354312"/>
            <a:ext cx="373303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49" y="2864533"/>
            <a:ext cx="12712501" cy="4329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438400"/>
            <a:ext cx="12453714" cy="662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38" y="434657"/>
            <a:ext cx="14787437" cy="877163"/>
          </a:xfrm>
        </p:spPr>
        <p:txBody>
          <a:bodyPr/>
          <a:lstStyle/>
          <a:p>
            <a:r>
              <a:rPr lang="en-US" dirty="0" smtClean="0"/>
              <a:t>Can A1 support something like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57200"/>
            <a:ext cx="14787437" cy="877163"/>
          </a:xfrm>
        </p:spPr>
        <p:txBody>
          <a:bodyPr/>
          <a:lstStyle/>
          <a:p>
            <a:r>
              <a:rPr lang="en-US" dirty="0" smtClean="0"/>
              <a:t>Or this?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049" y="2504699"/>
            <a:ext cx="9292501" cy="50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10</Words>
  <Application>Microsoft Office PowerPoint</Application>
  <PresentationFormat>Custom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Calibri</vt:lpstr>
      <vt:lpstr>Office Theme</vt:lpstr>
      <vt:lpstr>PowerPoint Presentation</vt:lpstr>
      <vt:lpstr>Can A1 support something like this?</vt:lpstr>
      <vt:lpstr>Or this?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AA_SimplyMiles_Guidelines_Jan_08_VR</dc:title>
  <dc:creator>Mudge, Jacob</dc:creator>
  <cp:lastModifiedBy>Mudge, Jacob</cp:lastModifiedBy>
  <cp:revision>3</cp:revision>
  <dcterms:created xsi:type="dcterms:W3CDTF">2019-05-09T14:59:42Z</dcterms:created>
  <dcterms:modified xsi:type="dcterms:W3CDTF">2019-05-10T16:35:33Z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2019-01-08T00:00:00Z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2019-05-09T00:00:00Z</vt:filetime>
  </property>
</Properties>
</file>