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4"/>
    <p:sldMasterId id="2147483711" r:id="rId5"/>
  </p:sldMasterIdLst>
  <p:notesMasterIdLst>
    <p:notesMasterId r:id="rId20"/>
  </p:notesMasterIdLst>
  <p:handoutMasterIdLst>
    <p:handoutMasterId r:id="rId21"/>
  </p:handoutMasterIdLst>
  <p:sldIdLst>
    <p:sldId id="380" r:id="rId6"/>
    <p:sldId id="3766" r:id="rId7"/>
    <p:sldId id="401" r:id="rId8"/>
    <p:sldId id="295" r:id="rId9"/>
    <p:sldId id="385" r:id="rId10"/>
    <p:sldId id="3772" r:id="rId11"/>
    <p:sldId id="3773" r:id="rId12"/>
    <p:sldId id="3774" r:id="rId13"/>
    <p:sldId id="3775" r:id="rId14"/>
    <p:sldId id="3769" r:id="rId15"/>
    <p:sldId id="321" r:id="rId16"/>
    <p:sldId id="402" r:id="rId17"/>
    <p:sldId id="3771" r:id="rId18"/>
    <p:sldId id="368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ana Strandberg" initials="DS" lastIdx="13" clrIdx="0">
    <p:extLst>
      <p:ext uri="{19B8F6BF-5375-455C-9EA6-DF929625EA0E}">
        <p15:presenceInfo xmlns:p15="http://schemas.microsoft.com/office/powerpoint/2012/main" userId="S::diana.strandberg@data-axle.com::f9867873-da9d-4be5-9634-d9e55c8fe3df" providerId="AD"/>
      </p:ext>
    </p:extLst>
  </p:cmAuthor>
  <p:cmAuthor id="2" name="Matt Caldwell" initials="MC" lastIdx="6" clrIdx="1">
    <p:extLst>
      <p:ext uri="{19B8F6BF-5375-455C-9EA6-DF929625EA0E}">
        <p15:presenceInfo xmlns:p15="http://schemas.microsoft.com/office/powerpoint/2012/main" userId="S::matt.caldwell@data-axle.com::20ba22e6-4faf-4df0-a71e-34008637ed34" providerId="AD"/>
      </p:ext>
    </p:extLst>
  </p:cmAuthor>
  <p:cmAuthor id="3" name="Kelly McMahon" initials="KM" lastIdx="5" clrIdx="2">
    <p:extLst>
      <p:ext uri="{19B8F6BF-5375-455C-9EA6-DF929625EA0E}">
        <p15:presenceInfo xmlns:p15="http://schemas.microsoft.com/office/powerpoint/2012/main" userId="S::kelly.mcmahon@yesmarketing.com::6e685327-7709-443f-bf9c-94815f2973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DE1"/>
          </a:solidFill>
        </a:fill>
      </a:tcStyle>
    </a:wholeTbl>
    <a:band2H>
      <a:tcTxStyle/>
      <a:tcStyle>
        <a:tcBdr/>
        <a:fill>
          <a:solidFill>
            <a:srgbClr val="E6E8F1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E5CA"/>
          </a:solidFill>
        </a:fill>
      </a:tcStyle>
    </a:wholeTbl>
    <a:band2H>
      <a:tcTxStyle/>
      <a:tcStyle>
        <a:tcBdr/>
        <a:fill>
          <a:solidFill>
            <a:srgbClr val="FDF2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5D6"/>
          </a:solidFill>
        </a:fill>
      </a:tcStyle>
    </a:wholeTbl>
    <a:band2H>
      <a:tcTxStyle/>
      <a:tcStyle>
        <a:tcBdr/>
        <a:fill>
          <a:solidFill>
            <a:srgbClr val="EBEB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893"/>
    <p:restoredTop sz="94694"/>
  </p:normalViewPr>
  <p:slideViewPr>
    <p:cSldViewPr snapToGrid="0">
      <p:cViewPr varScale="1">
        <p:scale>
          <a:sx n="107" d="100"/>
          <a:sy n="107" d="100"/>
        </p:scale>
        <p:origin x="184" y="10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0-12-02T17:51:04.820" idx="4">
    <p:pos x="10" y="10"/>
    <p:text>Matt: Talking points we mentioned about the brand bar: Not our preference to design, we're not best suited for this, who can we pick up asset from when finished </p:text>
    <p:extLst>
      <p:ext uri="{C676402C-5697-4E1C-873F-D02D1690AC5C}">
        <p15:threadingInfo xmlns:p15="http://schemas.microsoft.com/office/powerpoint/2012/main" timeZoneBias="3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0-12-02T18:04:34.838" idx="5">
    <p:pos x="10" y="10"/>
    <p:text>Diana: Any suggestions on more recent campaigns that would be good examples to show comparison of what it looked like in old template vs what it looks like in new template?</p:text>
    <p:extLst>
      <p:ext uri="{C676402C-5697-4E1C-873F-D02D1690AC5C}">
        <p15:threadingInfo xmlns:p15="http://schemas.microsoft.com/office/powerpoint/2012/main" timeZoneBias="3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2FE8C8-931B-2C47-9819-6CC5702F5DEC}" type="datetimeFigureOut">
              <a:rPr lang="en-US" smtClean="0"/>
              <a:t>1/4/21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69512-3BB4-0A45-B94E-48184BF9D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9692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4488368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Segoe UI"/>
      </a:defRPr>
    </a:lvl1pPr>
    <a:lvl2pPr indent="228600" latinLnBrk="0">
      <a:defRPr sz="1200">
        <a:latin typeface="+mj-lt"/>
        <a:ea typeface="+mj-ea"/>
        <a:cs typeface="+mj-cs"/>
        <a:sym typeface="Segoe UI"/>
      </a:defRPr>
    </a:lvl2pPr>
    <a:lvl3pPr indent="457200" latinLnBrk="0">
      <a:defRPr sz="1200">
        <a:latin typeface="+mj-lt"/>
        <a:ea typeface="+mj-ea"/>
        <a:cs typeface="+mj-cs"/>
        <a:sym typeface="Segoe UI"/>
      </a:defRPr>
    </a:lvl3pPr>
    <a:lvl4pPr indent="685800" latinLnBrk="0">
      <a:defRPr sz="1200">
        <a:latin typeface="+mj-lt"/>
        <a:ea typeface="+mj-ea"/>
        <a:cs typeface="+mj-cs"/>
        <a:sym typeface="Segoe UI"/>
      </a:defRPr>
    </a:lvl4pPr>
    <a:lvl5pPr indent="914400" latinLnBrk="0">
      <a:defRPr sz="1200">
        <a:latin typeface="+mj-lt"/>
        <a:ea typeface="+mj-ea"/>
        <a:cs typeface="+mj-cs"/>
        <a:sym typeface="Segoe UI"/>
      </a:defRPr>
    </a:lvl5pPr>
    <a:lvl6pPr indent="1143000" latinLnBrk="0">
      <a:defRPr sz="1200">
        <a:latin typeface="+mj-lt"/>
        <a:ea typeface="+mj-ea"/>
        <a:cs typeface="+mj-cs"/>
        <a:sym typeface="Segoe UI"/>
      </a:defRPr>
    </a:lvl6pPr>
    <a:lvl7pPr indent="1371600" latinLnBrk="0">
      <a:defRPr sz="1200">
        <a:latin typeface="+mj-lt"/>
        <a:ea typeface="+mj-ea"/>
        <a:cs typeface="+mj-cs"/>
        <a:sym typeface="Segoe UI"/>
      </a:defRPr>
    </a:lvl7pPr>
    <a:lvl8pPr indent="1600200" latinLnBrk="0">
      <a:defRPr sz="1200">
        <a:latin typeface="+mj-lt"/>
        <a:ea typeface="+mj-ea"/>
        <a:cs typeface="+mj-cs"/>
        <a:sym typeface="Segoe UI"/>
      </a:defRPr>
    </a:lvl8pPr>
    <a:lvl9pPr indent="1828800" latinLnBrk="0">
      <a:defRPr sz="1200">
        <a:latin typeface="+mj-lt"/>
        <a:ea typeface="+mj-ea"/>
        <a:cs typeface="+mj-cs"/>
        <a:sym typeface="Segoe U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089D1-F49F-4D20-85B4-874E44DD087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766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620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970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/>
              <a:t>Housekeeping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26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_horizontal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2290B03-DEA0-9249-8BEA-8F132F5591B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1"/>
            <a:ext cx="9144000" cy="3390323"/>
          </a:xfr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Picture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FE1218B-3702-B74C-ADA9-3E57401042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4375" y="3886200"/>
            <a:ext cx="4714875" cy="50899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50" b="0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US"/>
              <a:t>Presentation Title Area goes here and can be extend to two lines if needed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D69D9FD2-AA08-D840-9D12-6F62374ED1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4436918"/>
            <a:ext cx="3714750" cy="228600"/>
          </a:xfr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Presenter’s Name  |  Presenter’s Title</a:t>
            </a:r>
          </a:p>
          <a:p>
            <a:pPr lvl="0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139877-7000-CD4F-9FEC-0BE9C77F90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772275" y="3390324"/>
            <a:ext cx="1638877" cy="163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9284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_image_gre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AAFF98D1-B28E-4E42-AD73-783AF9625E3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4714875" cy="5143500"/>
          </a:xfr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Optional divider image</a:t>
            </a:r>
          </a:p>
          <a:p>
            <a:r>
              <a:rPr lang="en-US"/>
              <a:t>(if no image, type position may need to be adjusted)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5689368-203C-BC4F-865E-6CD6A21F65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29251" y="2117026"/>
            <a:ext cx="3000374" cy="657225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 left divider with minimal title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64E577D-643E-C440-B3DE-ABADF06DB1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9250" y="3000375"/>
            <a:ext cx="3000375" cy="657225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Sub title area</a:t>
            </a:r>
          </a:p>
        </p:txBody>
      </p:sp>
    </p:spTree>
    <p:extLst>
      <p:ext uri="{BB962C8B-B14F-4D97-AF65-F5344CB8AC3E}">
        <p14:creationId xmlns:p14="http://schemas.microsoft.com/office/powerpoint/2010/main" val="1152180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_image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AAFF98D1-B28E-4E42-AD73-783AF9625E3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4714875" cy="5143500"/>
          </a:xfr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Optional divider image</a:t>
            </a:r>
          </a:p>
          <a:p>
            <a:r>
              <a:rPr lang="en-US"/>
              <a:t>(if no image, type position may need to be adjusted)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5689368-203C-BC4F-865E-6CD6A21F65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29251" y="2117026"/>
            <a:ext cx="3000374" cy="657225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Image left divider with minimal title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64E577D-643E-C440-B3DE-ABADF06DB1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9250" y="3000375"/>
            <a:ext cx="3000375" cy="657225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Sub title area</a:t>
            </a:r>
          </a:p>
        </p:txBody>
      </p:sp>
    </p:spTree>
    <p:extLst>
      <p:ext uri="{BB962C8B-B14F-4D97-AF65-F5344CB8AC3E}">
        <p14:creationId xmlns:p14="http://schemas.microsoft.com/office/powerpoint/2010/main" val="249316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_x_mark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D1207-35F1-6B42-8B65-F4D997AAB95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763" y="2679"/>
            <a:ext cx="9134475" cy="513814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5689368-203C-BC4F-865E-6CD6A21F65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376" y="2114550"/>
            <a:ext cx="3714749" cy="657225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Divider with minimal title and X logo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64E577D-643E-C440-B3DE-ABADF06DB1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4375" y="2997899"/>
            <a:ext cx="3714749" cy="657225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Sub title area</a:t>
            </a:r>
          </a:p>
        </p:txBody>
      </p:sp>
    </p:spTree>
    <p:extLst>
      <p:ext uri="{BB962C8B-B14F-4D97-AF65-F5344CB8AC3E}">
        <p14:creationId xmlns:p14="http://schemas.microsoft.com/office/powerpoint/2010/main" val="3061111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_x_mark_background_gre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D1207-35F1-6B42-8B65-F4D997AAB95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763" y="2679"/>
            <a:ext cx="9134475" cy="513814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5689368-203C-BC4F-865E-6CD6A21F65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376" y="2114550"/>
            <a:ext cx="3714749" cy="657225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Divider with minimal title and X logo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64E577D-643E-C440-B3DE-ABADF06DB1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4375" y="2997899"/>
            <a:ext cx="3714749" cy="657225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Sub title area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E2CFBB-1B3C-48CB-BB4B-F2C9F8E992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3" y="2679"/>
            <a:ext cx="9134475" cy="513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727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_x_mark_light_gre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D1207-35F1-6B42-8B65-F4D997AAB95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763" y="2679"/>
            <a:ext cx="9134475" cy="513814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5689368-203C-BC4F-865E-6CD6A21F65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376" y="2114550"/>
            <a:ext cx="3714749" cy="657225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Divider with minimal title and X logo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64E577D-643E-C440-B3DE-ABADF06DB1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4375" y="2997899"/>
            <a:ext cx="3714749" cy="657225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Sub title area</a:t>
            </a:r>
          </a:p>
        </p:txBody>
      </p:sp>
    </p:spTree>
    <p:extLst>
      <p:ext uri="{BB962C8B-B14F-4D97-AF65-F5344CB8AC3E}">
        <p14:creationId xmlns:p14="http://schemas.microsoft.com/office/powerpoint/2010/main" val="430774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_x_mark_dark_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D1207-35F1-6B42-8B65-F4D997AAB95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763" y="2679"/>
            <a:ext cx="9134475" cy="513814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5435814-2185-9A42-864A-165B2DCF03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376" y="2114550"/>
            <a:ext cx="3714749" cy="657225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Divider with minimal title and X logo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D99F8E82-7C7E-E342-AFA7-A1F4452248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4375" y="2997899"/>
            <a:ext cx="3714749" cy="657225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solidFill>
                  <a:schemeClr val="accent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Sub title area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FFE8A4-4AEB-4185-84B9-CE5E90B6AD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763" y="2679"/>
            <a:ext cx="9134475" cy="513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308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_x_mark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D1207-35F1-6B42-8B65-F4D997AAB95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525" y="2679"/>
            <a:ext cx="9134475" cy="513814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5689368-203C-BC4F-865E-6CD6A21F65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376" y="2114550"/>
            <a:ext cx="3714749" cy="657225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Divider with minimal title and X logo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64E577D-643E-C440-B3DE-ABADF06DB1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4375" y="2997899"/>
            <a:ext cx="3714749" cy="657225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solidFill>
                  <a:schemeClr val="accent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Sub title area</a:t>
            </a:r>
          </a:p>
        </p:txBody>
      </p:sp>
    </p:spTree>
    <p:extLst>
      <p:ext uri="{BB962C8B-B14F-4D97-AF65-F5344CB8AC3E}">
        <p14:creationId xmlns:p14="http://schemas.microsoft.com/office/powerpoint/2010/main" val="1338797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_width_title_small_image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079E097-9384-AA41-8273-7C7ED36867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375" y="342900"/>
            <a:ext cx="7715251" cy="381719"/>
          </a:xfrm>
        </p:spPr>
        <p:txBody>
          <a:bodyPr/>
          <a:lstStyle/>
          <a:p>
            <a:r>
              <a:rPr lang="en-US"/>
              <a:t>Full width title w/ small image on the right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3DC9D69-26CD-9B40-A4D8-B58185DFCC2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4375" y="1228725"/>
            <a:ext cx="4714875" cy="3314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E052F4A6-842E-5743-BBAD-D6CBDC4BD5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4375" y="772749"/>
            <a:ext cx="7715251" cy="227376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Sub title area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728904C-215A-2B4F-B3E1-8D9EDD6BB9E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715000" y="1228725"/>
            <a:ext cx="3429000" cy="3314700"/>
          </a:xfrm>
          <a:noFill/>
        </p:spPr>
        <p:txBody>
          <a:bodyPr anchor="ctr"/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Picture</a:t>
            </a:r>
          </a:p>
          <a:p>
            <a:r>
              <a:rPr lang="en-US"/>
              <a:t>Shift one grid to the left if it does not bleed off right side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484B34F-B3C1-304B-94F0-FA33F468F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4757909"/>
            <a:ext cx="385591" cy="38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184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_full_background_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B0EA43DA-590A-F344-A971-175745EE5A8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4000" cy="51435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Picture Here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A044A42-CB69-B54B-B386-D35451594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72225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C118E68-9F32-E940-8BA1-6A3EEBC818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4625" y="1228725"/>
            <a:ext cx="5715000" cy="657225"/>
          </a:xfrm>
        </p:spPr>
        <p:txBody>
          <a:bodyPr>
            <a:noAutofit/>
          </a:bodyPr>
          <a:lstStyle>
            <a:lvl1pPr marL="0" indent="0">
              <a:buNone/>
              <a:defRPr sz="2550" b="0" i="1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en-US"/>
              <a:t>“Place quote or important callout goes here”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075DA1A-8D1B-4940-AF1F-5E2CB298BC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29250" y="2114550"/>
            <a:ext cx="3000375" cy="476018"/>
          </a:xfrm>
        </p:spPr>
        <p:txBody>
          <a:bodyPr>
            <a:noAutofit/>
          </a:bodyPr>
          <a:lstStyle>
            <a:lvl1pPr marL="0" indent="0" algn="r">
              <a:buNone/>
              <a:defRPr sz="1200" b="0" i="0">
                <a:solidFill>
                  <a:schemeClr val="accent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– Quote attribution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DE79E1-2A2C-8647-A03A-A2A17143E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4757909"/>
            <a:ext cx="385591" cy="38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842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_no_background_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C118E68-9F32-E940-8BA1-6A3EEBC818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4625" y="1228725"/>
            <a:ext cx="5715000" cy="657225"/>
          </a:xfrm>
        </p:spPr>
        <p:txBody>
          <a:bodyPr>
            <a:noAutofit/>
          </a:bodyPr>
          <a:lstStyle>
            <a:lvl1pPr marL="0" indent="0">
              <a:buNone/>
              <a:defRPr sz="2550" b="0" i="1">
                <a:solidFill>
                  <a:schemeClr val="tx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en-US"/>
              <a:t>“Place quote or important callout goes here”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075DA1A-8D1B-4940-AF1F-5E2CB298BC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29250" y="2114550"/>
            <a:ext cx="3000375" cy="476018"/>
          </a:xfrm>
        </p:spPr>
        <p:txBody>
          <a:bodyPr>
            <a:noAutofit/>
          </a:bodyPr>
          <a:lstStyle>
            <a:lvl1pPr marL="0" indent="0" algn="r">
              <a:buNone/>
              <a:defRPr sz="12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– Quote attribution</a:t>
            </a:r>
          </a:p>
        </p:txBody>
      </p:sp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277151FD-1835-0146-AB6F-F2ABDF1BF3A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" y="0"/>
            <a:ext cx="1998855" cy="5143500"/>
          </a:xfr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Picture Here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FDAE2C8-287D-DE46-9E2F-0E19C650A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25" y="4757909"/>
            <a:ext cx="385591" cy="385591"/>
          </a:xfrm>
          <a:prstGeom prst="rect">
            <a:avLst/>
          </a:prstGeom>
        </p:spPr>
      </p:pic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BECA5CD7-91E9-874C-9BD3-3FC43B452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72225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723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_slide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3C651B-6CA7-A248-A439-D70A90084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72225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FE1218B-3702-B74C-ADA9-3E57401042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4375" y="1228725"/>
            <a:ext cx="4714875" cy="15430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550" b="0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US"/>
              <a:t>Minimal presentation title with carryover lines plus presenter info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2290B03-DEA0-9249-8BEA-8F132F5591B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715000" y="0"/>
            <a:ext cx="3429000" cy="5143500"/>
          </a:xfr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Picture Here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D69D9FD2-AA08-D840-9D12-6F62374ED1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3000375"/>
            <a:ext cx="3714750" cy="228600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Presenter’s Name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F7E16906-2AEC-C544-8A9F-E46C3DCF0D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4375" y="3344888"/>
            <a:ext cx="3714750" cy="228600"/>
          </a:xfrm>
        </p:spPr>
        <p:txBody>
          <a:bodyPr>
            <a:noAutofit/>
          </a:bodyPr>
          <a:lstStyle>
            <a:lvl1pPr marL="0" indent="0">
              <a:buNone/>
              <a:defRPr sz="105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/>
              <a:t>Presenter’s 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9D30CE-7026-7349-ABDC-241D2A3E7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4757909"/>
            <a:ext cx="385591" cy="38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662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A25FA6C0-1348-DB4A-8B1C-5AEC47FF1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72225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3FADC0-CE03-AA4E-AED7-2C945180A8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375" y="342900"/>
            <a:ext cx="7715251" cy="381719"/>
          </a:xfrm>
        </p:spPr>
        <p:txBody>
          <a:bodyPr/>
          <a:lstStyle/>
          <a:p>
            <a:r>
              <a:rPr lang="en-US"/>
              <a:t>Standard content slide w/ full width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38F20AB5-BF87-7443-A182-2865DAFB03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4375" y="772749"/>
            <a:ext cx="7715251" cy="227376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Sub title area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CBE830A-FECC-FC42-B745-3E037E7788C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14375" y="1228725"/>
            <a:ext cx="7715250" cy="3314700"/>
          </a:xfr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General Content Area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8CF39D9-0157-2B4A-8C99-09177D8D1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4757909"/>
            <a:ext cx="385591" cy="38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8039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cent_slid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A25FA6C0-1348-DB4A-8B1C-5AEC47FF1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72225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3FADC0-CE03-AA4E-AED7-2C945180A8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14500" y="342900"/>
            <a:ext cx="6715125" cy="375249"/>
          </a:xfrm>
        </p:spPr>
        <p:txBody>
          <a:bodyPr/>
          <a:lstStyle/>
          <a:p>
            <a:r>
              <a:rPr lang="en-US"/>
              <a:t>Blue accent slide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38F20AB5-BF87-7443-A182-2865DAFB03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14500" y="772749"/>
            <a:ext cx="6715125" cy="227376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Sub title area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CBE830A-FECC-FC42-B745-3E037E7788C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714501" y="1228725"/>
            <a:ext cx="6715124" cy="3314700"/>
          </a:xfrm>
          <a:noFill/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General Content Area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059CC9-6ECB-0848-A7E0-991C2AE1528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428750" cy="5143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7AC8C23-6B81-3F4E-9A55-1E83094FE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0" y="4757909"/>
            <a:ext cx="385591" cy="38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5053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cent_slide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A25FA6C0-1348-DB4A-8B1C-5AEC47FF1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72225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3FADC0-CE03-AA4E-AED7-2C945180A8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14500" y="342900"/>
            <a:ext cx="6715125" cy="375249"/>
          </a:xfrm>
        </p:spPr>
        <p:txBody>
          <a:bodyPr/>
          <a:lstStyle/>
          <a:p>
            <a:r>
              <a:rPr lang="en-US"/>
              <a:t>Grey accent slide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38F20AB5-BF87-7443-A182-2865DAFB03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14500" y="772749"/>
            <a:ext cx="6715125" cy="227376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Sub title area</a:t>
            </a:r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32D23DEF-0696-C449-9EBC-C3C778D607C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714501" y="1228725"/>
            <a:ext cx="6715124" cy="3314700"/>
          </a:xfrm>
          <a:noFill/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General Content Area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25C46BB-FE94-C547-9320-FB83DC1CFDA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428750" cy="5143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727CAD-9123-7C4C-B99C-CBB421EAC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0" y="4757909"/>
            <a:ext cx="385591" cy="38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2282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cent_slide_blue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A25FA6C0-1348-DB4A-8B1C-5AEC47FF1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72225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3FADC0-CE03-AA4E-AED7-2C945180A8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14500" y="342900"/>
            <a:ext cx="6715125" cy="381719"/>
          </a:xfrm>
        </p:spPr>
        <p:txBody>
          <a:bodyPr/>
          <a:lstStyle/>
          <a:p>
            <a:r>
              <a:rPr lang="en-US"/>
              <a:t>Blue grey accent slide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38F20AB5-BF87-7443-A182-2865DAFB03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14500" y="772749"/>
            <a:ext cx="6715125" cy="227376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Sub title area</a:t>
            </a:r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404C6E63-A727-3140-B2F3-BA1495D743A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714501" y="1228725"/>
            <a:ext cx="6715124" cy="3314700"/>
          </a:xfrm>
          <a:noFill/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General Content Area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6CB5336-DF46-5B44-8880-CC5FDF3143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428750" cy="5143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53F84C-7D0C-E44A-8BCE-A19679F25D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0" y="4757909"/>
            <a:ext cx="385591" cy="38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8615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cent_slide_dark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A25FA6C0-1348-DB4A-8B1C-5AEC47FF1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72225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3FADC0-CE03-AA4E-AED7-2C945180A8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14500" y="342900"/>
            <a:ext cx="6715125" cy="375249"/>
          </a:xfrm>
        </p:spPr>
        <p:txBody>
          <a:bodyPr/>
          <a:lstStyle/>
          <a:p>
            <a:r>
              <a:rPr lang="en-US"/>
              <a:t>Dark blue accent slide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38F20AB5-BF87-7443-A182-2865DAFB03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14500" y="772749"/>
            <a:ext cx="6715125" cy="227376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Sub title area</a:t>
            </a:r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F432EF5A-5077-DE47-8F39-FD70BBFE247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714501" y="1228725"/>
            <a:ext cx="6715124" cy="3314700"/>
          </a:xfrm>
          <a:noFill/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General Content Area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F11D2D9-F7E2-4C44-AA79-F635056C37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428750" cy="5143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138046-A48D-4949-99B3-D5EDBA61E4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0" y="4757909"/>
            <a:ext cx="385591" cy="38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4726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cent_slide_terrraco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A25FA6C0-1348-DB4A-8B1C-5AEC47FF1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72225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3FADC0-CE03-AA4E-AED7-2C945180A8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14500" y="342900"/>
            <a:ext cx="6715125" cy="375249"/>
          </a:xfrm>
        </p:spPr>
        <p:txBody>
          <a:bodyPr/>
          <a:lstStyle/>
          <a:p>
            <a:r>
              <a:rPr lang="en-US"/>
              <a:t>Terracotta accent slide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38F20AB5-BF87-7443-A182-2865DAFB03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14500" y="772749"/>
            <a:ext cx="6715125" cy="227376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Sub title area</a:t>
            </a:r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F432EF5A-5077-DE47-8F39-FD70BBFE247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714501" y="1228725"/>
            <a:ext cx="6715124" cy="3314700"/>
          </a:xfrm>
          <a:noFill/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General Content Area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F11D2D9-F7E2-4C44-AA79-F635056C37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428750" cy="5143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560916-2D8B-B34C-AE9B-3F7E11F8A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0" y="4757909"/>
            <a:ext cx="385591" cy="38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8075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cent_slid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A25FA6C0-1348-DB4A-8B1C-5AEC47FF1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72225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3FADC0-CE03-AA4E-AED7-2C945180A8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14500" y="342900"/>
            <a:ext cx="6715125" cy="375249"/>
          </a:xfrm>
        </p:spPr>
        <p:txBody>
          <a:bodyPr/>
          <a:lstStyle/>
          <a:p>
            <a:r>
              <a:rPr lang="en-US"/>
              <a:t>Green accent slide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38F20AB5-BF87-7443-A182-2865DAFB03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14500" y="772749"/>
            <a:ext cx="6715125" cy="227376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Sub title area</a:t>
            </a:r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F432EF5A-5077-DE47-8F39-FD70BBFE247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714501" y="1228725"/>
            <a:ext cx="6715124" cy="3314700"/>
          </a:xfrm>
          <a:noFill/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General Content Area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F11D2D9-F7E2-4C44-AA79-F635056C37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428750" cy="5143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83E2637-C3F3-D44E-9EB3-4B9CD494B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0" y="4757909"/>
            <a:ext cx="385591" cy="38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4865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cent_slide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A25FA6C0-1348-DB4A-8B1C-5AEC47FF1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72225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3FADC0-CE03-AA4E-AED7-2C945180A8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14500" y="342900"/>
            <a:ext cx="6715125" cy="375249"/>
          </a:xfrm>
        </p:spPr>
        <p:txBody>
          <a:bodyPr/>
          <a:lstStyle/>
          <a:p>
            <a:r>
              <a:rPr lang="en-US"/>
              <a:t>Yellow accent slide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38F20AB5-BF87-7443-A182-2865DAFB03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14500" y="772749"/>
            <a:ext cx="6715125" cy="227376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Sub title area</a:t>
            </a:r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F432EF5A-5077-DE47-8F39-FD70BBFE247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714501" y="1228725"/>
            <a:ext cx="6715124" cy="3314700"/>
          </a:xfrm>
          <a:noFill/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General Content Area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F11D2D9-F7E2-4C44-AA79-F635056C37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428750" cy="5143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9ABDFB4-C465-B24E-83DB-693D7A742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0" y="4757909"/>
            <a:ext cx="385591" cy="38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8774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_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23FADC0-CE03-AA4E-AED7-2C945180A8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375" y="342900"/>
            <a:ext cx="7715251" cy="381719"/>
          </a:xfrm>
        </p:spPr>
        <p:txBody>
          <a:bodyPr/>
          <a:lstStyle/>
          <a:p>
            <a:r>
              <a:rPr lang="en-US"/>
              <a:t>Standard text slide w/ full width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38F20AB5-BF87-7443-A182-2865DAFB03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4375" y="772749"/>
            <a:ext cx="7715251" cy="227376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Sub title area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7C86CF-4BD6-9649-9065-1234A62DEB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4375" y="1228725"/>
            <a:ext cx="7715250" cy="3314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CC797C-A265-EA4E-A672-54664BBEA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4757909"/>
            <a:ext cx="385591" cy="38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8743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_x2_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A25FA6C0-1348-DB4A-8B1C-5AEC47FF1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72225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3FADC0-CE03-AA4E-AED7-2C945180A8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375" y="342900"/>
            <a:ext cx="7715251" cy="375249"/>
          </a:xfrm>
        </p:spPr>
        <p:txBody>
          <a:bodyPr/>
          <a:lstStyle/>
          <a:p>
            <a:r>
              <a:rPr lang="en-US"/>
              <a:t>2 image slide w/ full width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38F20AB5-BF87-7443-A182-2865DAFB03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4375" y="772749"/>
            <a:ext cx="7715251" cy="227376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Sub title area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945F4BE4-B678-3C4B-94E7-0B10ACE4BE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4375" y="3000375"/>
            <a:ext cx="3714751" cy="328264"/>
          </a:xfrm>
        </p:spPr>
        <p:txBody>
          <a:bodyPr/>
          <a:lstStyle>
            <a:lvl1pPr marL="0" indent="0">
              <a:buNone/>
              <a:defRPr b="1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Bold title if needed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46BE5D73-7DA4-744C-A4E2-984D3C58380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14375" y="3336306"/>
            <a:ext cx="3714751" cy="1207120"/>
          </a:xfr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en-US"/>
              <a:t>Followed by regular body copy area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14DEACC6-374D-C647-9B15-F8E9CE96C600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714375" y="1228725"/>
            <a:ext cx="3714751" cy="1543050"/>
          </a:xfr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image or icon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BE3F3A6-9F8A-0F44-B21E-5606C7CACF3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18140" y="3000375"/>
            <a:ext cx="3714751" cy="328264"/>
          </a:xfrm>
        </p:spPr>
        <p:txBody>
          <a:bodyPr/>
          <a:lstStyle>
            <a:lvl1pPr marL="0" indent="0">
              <a:buNone/>
              <a:defRPr b="1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Bold title if needed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25E974D-83FB-E542-B7F3-EE82F6CDFBE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718140" y="3336306"/>
            <a:ext cx="3714751" cy="1207120"/>
          </a:xfr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en-US"/>
              <a:t>Followed by regular body copy area</a:t>
            </a:r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AA50CED8-7254-FD4F-BC00-F1754C37BD37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718140" y="1228725"/>
            <a:ext cx="3714751" cy="1543050"/>
          </a:xfr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image or icon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5433757-CBF1-FD47-9394-DE9FD088B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4757909"/>
            <a:ext cx="385591" cy="38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520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_slide_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3C651B-6CA7-A248-A439-D70A90084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29375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FE1218B-3702-B74C-ADA9-3E57401042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4375" y="1228725"/>
            <a:ext cx="4714875" cy="15430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550" b="0" i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US"/>
              <a:t>Minimal presentation title with carryover lines plus presenter info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47AB33E-216E-A041-84F8-F3ADE55E2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3000375"/>
            <a:ext cx="3714750" cy="228600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solidFill>
                  <a:schemeClr val="accent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Presenter’s Name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40917E35-8731-BF41-9DB6-A432950B70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4375" y="3344888"/>
            <a:ext cx="3714750" cy="228600"/>
          </a:xfrm>
        </p:spPr>
        <p:txBody>
          <a:bodyPr>
            <a:noAutofit/>
          </a:bodyPr>
          <a:lstStyle>
            <a:lvl1pPr marL="0" indent="0">
              <a:buNone/>
              <a:defRPr sz="1050" b="1" i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/>
              <a:t>Presenter’s Title</a:t>
            </a:r>
          </a:p>
        </p:txBody>
      </p:sp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443AF40B-0627-3149-8716-3D7BA097BCB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715000" y="0"/>
            <a:ext cx="3429000" cy="5143500"/>
          </a:xfr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Picture Here</a:t>
            </a:r>
          </a:p>
        </p:txBody>
      </p:sp>
    </p:spTree>
    <p:extLst>
      <p:ext uri="{BB962C8B-B14F-4D97-AF65-F5344CB8AC3E}">
        <p14:creationId xmlns:p14="http://schemas.microsoft.com/office/powerpoint/2010/main" val="7339242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_x2_images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A25FA6C0-1348-DB4A-8B1C-5AEC47FF1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72225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3FADC0-CE03-AA4E-AED7-2C945180A8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375" y="342900"/>
            <a:ext cx="7715251" cy="368780"/>
          </a:xfrm>
        </p:spPr>
        <p:txBody>
          <a:bodyPr/>
          <a:lstStyle/>
          <a:p>
            <a:r>
              <a:rPr lang="en-US"/>
              <a:t>2 image slide w/ full width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38F20AB5-BF87-7443-A182-2865DAFB03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4375" y="772749"/>
            <a:ext cx="7715251" cy="227376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Sub title area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14DEACC6-374D-C647-9B15-F8E9CE96C600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714375" y="1228725"/>
            <a:ext cx="3714751" cy="1543050"/>
          </a:xfr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Photo only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8D18B330-24C1-5D4E-8FB3-91477D960913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718140" y="1228725"/>
            <a:ext cx="3714751" cy="1543050"/>
          </a:xfr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Photo only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A4B9D7E-8465-F34F-A2FB-888C9E6A9D31}"/>
              </a:ext>
            </a:extLst>
          </p:cNvPr>
          <p:cNvSpPr/>
          <p:nvPr/>
        </p:nvSpPr>
        <p:spPr>
          <a:xfrm>
            <a:off x="714375" y="2771775"/>
            <a:ext cx="3714750" cy="1102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25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F072DD1-A6A5-0549-8302-C09E96971257}"/>
              </a:ext>
            </a:extLst>
          </p:cNvPr>
          <p:cNvSpPr/>
          <p:nvPr/>
        </p:nvSpPr>
        <p:spPr>
          <a:xfrm>
            <a:off x="4718141" y="2771775"/>
            <a:ext cx="3714750" cy="1102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25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D8D5E194-8F65-D146-AB26-E1B681BC657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4374" y="3000375"/>
            <a:ext cx="3714750" cy="328264"/>
          </a:xfrm>
          <a:noFill/>
        </p:spPr>
        <p:txBody>
          <a:bodyPr/>
          <a:lstStyle>
            <a:lvl1pPr marL="0" indent="0">
              <a:buNone/>
              <a:defRPr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Bold title if needed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D3785C8F-E239-EE45-A5F8-D2EBD0A17B8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14374" y="3336306"/>
            <a:ext cx="3714750" cy="1207120"/>
          </a:xfrm>
          <a:noFill/>
        </p:spPr>
        <p:txBody>
          <a:bodyPr/>
          <a:lstStyle>
            <a:lvl1pPr marL="0" indent="0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Followed by regular body copy area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E7D85F0-9CF8-0044-98FB-6A165C7579B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14875" y="3000375"/>
            <a:ext cx="3714750" cy="328264"/>
          </a:xfrm>
          <a:noFill/>
        </p:spPr>
        <p:txBody>
          <a:bodyPr/>
          <a:lstStyle>
            <a:lvl1pPr marL="0" indent="0">
              <a:buNone/>
              <a:defRPr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Bold title if needed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3EB4837D-4CBB-044E-AA3A-3C86B3FEA5C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714875" y="3336306"/>
            <a:ext cx="3714750" cy="1207120"/>
          </a:xfrm>
          <a:noFill/>
        </p:spPr>
        <p:txBody>
          <a:bodyPr/>
          <a:lstStyle>
            <a:lvl1pPr marL="0" indent="0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Followed by regular body copy area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797AC89-54D2-214F-920B-1CE6800DA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4757909"/>
            <a:ext cx="385591" cy="38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370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_x2_images_blu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072C915-42D3-7C44-A7D6-21B5F6A0F4AD}"/>
              </a:ext>
            </a:extLst>
          </p:cNvPr>
          <p:cNvSpPr/>
          <p:nvPr/>
        </p:nvSpPr>
        <p:spPr>
          <a:xfrm>
            <a:off x="714375" y="2771775"/>
            <a:ext cx="3714750" cy="1102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25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A25FA6C0-1348-DB4A-8B1C-5AEC47FF1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72225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3FADC0-CE03-AA4E-AED7-2C945180A8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375" y="342900"/>
            <a:ext cx="7715251" cy="375249"/>
          </a:xfrm>
        </p:spPr>
        <p:txBody>
          <a:bodyPr/>
          <a:lstStyle/>
          <a:p>
            <a:r>
              <a:rPr lang="en-US"/>
              <a:t>2 image slide w/ full width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38F20AB5-BF87-7443-A182-2865DAFB03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4375" y="772749"/>
            <a:ext cx="7715251" cy="227376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Sub title area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945F4BE4-B678-3C4B-94E7-0B10ACE4BE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4374" y="3000375"/>
            <a:ext cx="3714750" cy="328264"/>
          </a:xfrm>
          <a:noFill/>
        </p:spPr>
        <p:txBody>
          <a:bodyPr/>
          <a:lstStyle>
            <a:lvl1pPr marL="0" indent="0">
              <a:buNone/>
              <a:defRPr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Bold title if needed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46BE5D73-7DA4-744C-A4E2-984D3C58380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14374" y="3336306"/>
            <a:ext cx="3714750" cy="1207120"/>
          </a:xfrm>
          <a:noFill/>
        </p:spPr>
        <p:txBody>
          <a:bodyPr/>
          <a:lstStyle>
            <a:lvl1pPr marL="0" indent="0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Followed by regular body copy area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F57CAC-576A-244F-BB15-594F6A230B8D}"/>
              </a:ext>
            </a:extLst>
          </p:cNvPr>
          <p:cNvSpPr/>
          <p:nvPr/>
        </p:nvSpPr>
        <p:spPr>
          <a:xfrm>
            <a:off x="4718141" y="2771775"/>
            <a:ext cx="3714750" cy="11021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25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3BB88811-9925-0043-B681-6997E2FEFD7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14875" y="3000375"/>
            <a:ext cx="3714750" cy="328264"/>
          </a:xfrm>
          <a:noFill/>
        </p:spPr>
        <p:txBody>
          <a:bodyPr/>
          <a:lstStyle>
            <a:lvl1pPr marL="0" indent="0">
              <a:buNone/>
              <a:defRPr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Bold title if needed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704AE4B-6F9E-E542-8C7D-8D754D9AFAB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714875" y="3336306"/>
            <a:ext cx="3714750" cy="1207120"/>
          </a:xfrm>
          <a:noFill/>
        </p:spPr>
        <p:txBody>
          <a:bodyPr/>
          <a:lstStyle>
            <a:lvl1pPr marL="0" indent="0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Followed by regular body copy area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580FF317-72EC-3D4B-A7DE-D7528F3EB6A4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714375" y="1228725"/>
            <a:ext cx="3714750" cy="1543050"/>
          </a:xfr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Photo only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8969A7C9-C991-204E-9C62-92612C0EEBB4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714875" y="1228725"/>
            <a:ext cx="3714750" cy="1543050"/>
          </a:xfr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Photo only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FE2BAC1-F203-5F4A-A3C9-5D9899B32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4757909"/>
            <a:ext cx="385591" cy="38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6043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_x2_images_yellow_terraco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A25FA6C0-1348-DB4A-8B1C-5AEC47FF1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72225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3FADC0-CE03-AA4E-AED7-2C945180A8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375" y="342900"/>
            <a:ext cx="7715251" cy="375249"/>
          </a:xfrm>
        </p:spPr>
        <p:txBody>
          <a:bodyPr/>
          <a:lstStyle/>
          <a:p>
            <a:r>
              <a:rPr lang="en-US"/>
              <a:t>2 image slide w/ full width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38F20AB5-BF87-7443-A182-2865DAFB03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4375" y="772749"/>
            <a:ext cx="7715251" cy="227376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Sub title area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14DEACC6-374D-C647-9B15-F8E9CE96C600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714375" y="1228725"/>
            <a:ext cx="3714750" cy="1543050"/>
          </a:xfr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Photo only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8D18B330-24C1-5D4E-8FB3-91477D960913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714875" y="1228725"/>
            <a:ext cx="3714750" cy="1543050"/>
          </a:xfr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Photo only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E9D247BB-5ABA-204B-99A4-5F60B0F8D53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4374" y="3000375"/>
            <a:ext cx="3714750" cy="328264"/>
          </a:xfrm>
          <a:noFill/>
        </p:spPr>
        <p:txBody>
          <a:bodyPr/>
          <a:lstStyle>
            <a:lvl1pPr marL="0" indent="0">
              <a:buNone/>
              <a:defRPr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Bold title if needed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84C83A77-5A0A-064E-90A1-DCD630F4A8F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14374" y="3336306"/>
            <a:ext cx="3714750" cy="1207120"/>
          </a:xfrm>
          <a:noFill/>
        </p:spPr>
        <p:txBody>
          <a:bodyPr/>
          <a:lstStyle>
            <a:lvl1pPr marL="0" indent="0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Followed by regular body copy area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15B2E39-0282-254F-A7E1-9A309A99AE8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14875" y="3000375"/>
            <a:ext cx="3714750" cy="328264"/>
          </a:xfrm>
          <a:noFill/>
        </p:spPr>
        <p:txBody>
          <a:bodyPr/>
          <a:lstStyle>
            <a:lvl1pPr marL="0" indent="0">
              <a:buNone/>
              <a:defRPr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Bold title if needed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F03B7C45-548A-5D43-935E-33C1C8FFEF2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714875" y="3336306"/>
            <a:ext cx="3714750" cy="1207120"/>
          </a:xfrm>
          <a:noFill/>
        </p:spPr>
        <p:txBody>
          <a:bodyPr/>
          <a:lstStyle>
            <a:lvl1pPr marL="0" indent="0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Followed by regular body copy area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73F8477-92A8-ED45-877D-BAA6A7E59BFB}"/>
              </a:ext>
            </a:extLst>
          </p:cNvPr>
          <p:cNvSpPr/>
          <p:nvPr/>
        </p:nvSpPr>
        <p:spPr>
          <a:xfrm>
            <a:off x="714375" y="2771775"/>
            <a:ext cx="3714750" cy="11021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25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5E7F1E5-B8C1-9847-939F-0A75FB0B93E7}"/>
              </a:ext>
            </a:extLst>
          </p:cNvPr>
          <p:cNvSpPr/>
          <p:nvPr/>
        </p:nvSpPr>
        <p:spPr>
          <a:xfrm>
            <a:off x="4718141" y="2771775"/>
            <a:ext cx="3714750" cy="1102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25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29A136F6-40B3-1A4B-B260-AE8E46ABD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4757909"/>
            <a:ext cx="385591" cy="38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0869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lumn_x2_images_grey_blue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A25FA6C0-1348-DB4A-8B1C-5AEC47FF1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72225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3FADC0-CE03-AA4E-AED7-2C945180A8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375" y="342900"/>
            <a:ext cx="7715251" cy="375249"/>
          </a:xfrm>
        </p:spPr>
        <p:txBody>
          <a:bodyPr/>
          <a:lstStyle/>
          <a:p>
            <a:r>
              <a:rPr lang="en-US"/>
              <a:t>2 image slide w/ full width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38F20AB5-BF87-7443-A182-2865DAFB03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4375" y="772749"/>
            <a:ext cx="7715251" cy="227376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Sub title area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14DEACC6-374D-C647-9B15-F8E9CE96C600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714375" y="1228725"/>
            <a:ext cx="3714750" cy="1543050"/>
          </a:xfr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Photo only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8D18B330-24C1-5D4E-8FB3-91477D960913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714875" y="1228725"/>
            <a:ext cx="3714750" cy="1543050"/>
          </a:xfr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Photo only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84A1991-7A96-A14E-B7A3-00968A6F123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4374" y="3000375"/>
            <a:ext cx="3714750" cy="328264"/>
          </a:xfrm>
          <a:noFill/>
        </p:spPr>
        <p:txBody>
          <a:bodyPr/>
          <a:lstStyle>
            <a:lvl1pPr marL="0" indent="0">
              <a:buNone/>
              <a:defRPr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Bold title if needed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A4D1E715-AC3D-284F-8B64-FE82435911E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14374" y="3336306"/>
            <a:ext cx="3714750" cy="1207120"/>
          </a:xfrm>
          <a:noFill/>
        </p:spPr>
        <p:txBody>
          <a:bodyPr/>
          <a:lstStyle>
            <a:lvl1pPr marL="0" indent="0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Followed by regular body copy area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0894CA17-E6AE-4744-8B4D-794DA11F7EC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14875" y="3000375"/>
            <a:ext cx="3714750" cy="328264"/>
          </a:xfrm>
          <a:noFill/>
        </p:spPr>
        <p:txBody>
          <a:bodyPr/>
          <a:lstStyle>
            <a:lvl1pPr marL="0" indent="0">
              <a:buNone/>
              <a:defRPr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Bold title if needed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7B7EBA2F-7586-3C43-8017-1B96E7BA88D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714875" y="3336306"/>
            <a:ext cx="3714750" cy="1207120"/>
          </a:xfrm>
          <a:noFill/>
        </p:spPr>
        <p:txBody>
          <a:bodyPr/>
          <a:lstStyle>
            <a:lvl1pPr marL="0" indent="0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Followed by regular body copy area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FC2A7E4-512F-3D4F-B5C9-6063A000FBCC}"/>
              </a:ext>
            </a:extLst>
          </p:cNvPr>
          <p:cNvSpPr/>
          <p:nvPr/>
        </p:nvSpPr>
        <p:spPr>
          <a:xfrm>
            <a:off x="714375" y="2771775"/>
            <a:ext cx="3714750" cy="1102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25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22CF5FC-6BAA-D343-A8DC-A107EFBD6225}"/>
              </a:ext>
            </a:extLst>
          </p:cNvPr>
          <p:cNvSpPr/>
          <p:nvPr/>
        </p:nvSpPr>
        <p:spPr>
          <a:xfrm>
            <a:off x="4718141" y="2771775"/>
            <a:ext cx="3714750" cy="11021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25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BA15181-D3AA-6349-BEB9-9E6C1D559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4757909"/>
            <a:ext cx="385591" cy="38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9044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_x2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A25FA6C0-1348-DB4A-8B1C-5AEC47FF1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72225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3FADC0-CE03-AA4E-AED7-2C945180A8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375" y="342900"/>
            <a:ext cx="7715251" cy="358848"/>
          </a:xfrm>
        </p:spPr>
        <p:txBody>
          <a:bodyPr/>
          <a:lstStyle/>
          <a:p>
            <a:r>
              <a:rPr lang="en-US"/>
              <a:t>2 text columns slide w/ full width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38F20AB5-BF87-7443-A182-2865DAFB03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4375" y="772749"/>
            <a:ext cx="7715251" cy="227376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Sub title area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945F4BE4-B678-3C4B-94E7-0B10ACE4BE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4375" y="1715286"/>
            <a:ext cx="3566979" cy="328264"/>
          </a:xfrm>
        </p:spPr>
        <p:txBody>
          <a:bodyPr/>
          <a:lstStyle>
            <a:lvl1pPr marL="0" indent="0">
              <a:buNone/>
              <a:defRPr b="1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Bold title if needed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46BE5D73-7DA4-744C-A4E2-984D3C58380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14375" y="2114551"/>
            <a:ext cx="3566979" cy="24288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Followed by regular body copy area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BE3F3A6-9F8A-0F44-B21E-5606C7CACF3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862648" y="1715286"/>
            <a:ext cx="3570243" cy="328264"/>
          </a:xfrm>
        </p:spPr>
        <p:txBody>
          <a:bodyPr/>
          <a:lstStyle>
            <a:lvl1pPr marL="0" indent="0">
              <a:buNone/>
              <a:defRPr b="1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Bold title if needed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25E974D-83FB-E542-B7F3-EE82F6CDFBE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862648" y="2114551"/>
            <a:ext cx="3570243" cy="24288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Followed by regular body copy area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26EB88-50DE-3548-86A3-B4365C602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4757909"/>
            <a:ext cx="385591" cy="38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3883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_x3_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A25FA6C0-1348-DB4A-8B1C-5AEC47FF1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72225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3FADC0-CE03-AA4E-AED7-2C945180A8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375" y="342900"/>
            <a:ext cx="7715251" cy="375249"/>
          </a:xfrm>
        </p:spPr>
        <p:txBody>
          <a:bodyPr/>
          <a:lstStyle/>
          <a:p>
            <a:r>
              <a:rPr lang="en-US"/>
              <a:t>3 image slide w/ full width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38F20AB5-BF87-7443-A182-2865DAFB03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4375" y="772749"/>
            <a:ext cx="7715251" cy="227376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Sub title area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D4585DB1-608D-CD49-A9A1-EBEAC34C72A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44322" y="3000375"/>
            <a:ext cx="2285303" cy="328264"/>
          </a:xfrm>
        </p:spPr>
        <p:txBody>
          <a:bodyPr/>
          <a:lstStyle>
            <a:lvl1pPr marL="0" indent="0">
              <a:buNone/>
              <a:defRPr b="1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Bold title if needed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581BD80-133C-D24F-B895-7CB0AD651A6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44322" y="3336306"/>
            <a:ext cx="2285303" cy="1207120"/>
          </a:xfr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en-US"/>
              <a:t>Followed by regular body copy area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9F3B5B7F-1060-D345-89BD-697713F4EC10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144322" y="1228725"/>
            <a:ext cx="2285303" cy="1543050"/>
          </a:xfr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image or icon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069CFEAB-F8B2-3C4C-BF95-00B39A3DEC0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29697" y="3000375"/>
            <a:ext cx="2285303" cy="328264"/>
          </a:xfrm>
        </p:spPr>
        <p:txBody>
          <a:bodyPr/>
          <a:lstStyle>
            <a:lvl1pPr marL="0" indent="0">
              <a:buNone/>
              <a:defRPr b="1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Bold title if needed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09BE3252-4EDB-F244-8CBC-2AF4CDFB910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29697" y="3336306"/>
            <a:ext cx="2285303" cy="1207120"/>
          </a:xfr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en-US"/>
              <a:t>Followed by regular body copy area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04496826-2C2E-1340-92AC-5BC55BB2F53E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3429697" y="1228725"/>
            <a:ext cx="2285303" cy="1543050"/>
          </a:xfr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image or icon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945F4BE4-B678-3C4B-94E7-0B10ACE4BE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4375" y="3000375"/>
            <a:ext cx="2285303" cy="328264"/>
          </a:xfrm>
        </p:spPr>
        <p:txBody>
          <a:bodyPr/>
          <a:lstStyle>
            <a:lvl1pPr marL="0" indent="0">
              <a:buNone/>
              <a:defRPr b="1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Bold title if needed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46BE5D73-7DA4-744C-A4E2-984D3C58380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14375" y="3336306"/>
            <a:ext cx="2285303" cy="1207120"/>
          </a:xfr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en-US"/>
              <a:t>Followed by regular body copy area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14DEACC6-374D-C647-9B15-F8E9CE96C600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714375" y="1228725"/>
            <a:ext cx="2285303" cy="1543050"/>
          </a:xfr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image or icon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953FAA8-FBBD-A246-95EB-0AC29E7BC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4757909"/>
            <a:ext cx="385591" cy="38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3401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_x3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A25FA6C0-1348-DB4A-8B1C-5AEC47FF1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72225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3FADC0-CE03-AA4E-AED7-2C945180A8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375" y="342900"/>
            <a:ext cx="7715251" cy="358848"/>
          </a:xfrm>
        </p:spPr>
        <p:txBody>
          <a:bodyPr/>
          <a:lstStyle/>
          <a:p>
            <a:r>
              <a:rPr lang="en-US"/>
              <a:t>3 text column slide w/ full width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38F20AB5-BF87-7443-A182-2865DAFB03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4375" y="772749"/>
            <a:ext cx="7715251" cy="227376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Sub title area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D4585DB1-608D-CD49-A9A1-EBEAC34C72A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44322" y="1715286"/>
            <a:ext cx="2285303" cy="328264"/>
          </a:xfrm>
        </p:spPr>
        <p:txBody>
          <a:bodyPr/>
          <a:lstStyle>
            <a:lvl1pPr marL="0" indent="0">
              <a:buNone/>
              <a:defRPr b="1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Bold title if needed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581BD80-133C-D24F-B895-7CB0AD651A6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44322" y="2114551"/>
            <a:ext cx="2285303" cy="2428875"/>
          </a:xfr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en-US"/>
              <a:t>Followed by regular body copy area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069CFEAB-F8B2-3C4C-BF95-00B39A3DEC0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29697" y="1715286"/>
            <a:ext cx="2285303" cy="328264"/>
          </a:xfrm>
        </p:spPr>
        <p:txBody>
          <a:bodyPr/>
          <a:lstStyle>
            <a:lvl1pPr marL="0" indent="0">
              <a:buNone/>
              <a:defRPr b="1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Bold title if needed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09BE3252-4EDB-F244-8CBC-2AF4CDFB910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29697" y="2114551"/>
            <a:ext cx="2285303" cy="2428875"/>
          </a:xfr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en-US"/>
              <a:t>Followed by regular body copy area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945F4BE4-B678-3C4B-94E7-0B10ACE4BE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4375" y="1715286"/>
            <a:ext cx="2285303" cy="328264"/>
          </a:xfrm>
        </p:spPr>
        <p:txBody>
          <a:bodyPr/>
          <a:lstStyle>
            <a:lvl1pPr marL="0" indent="0">
              <a:buNone/>
              <a:defRPr b="1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Bold title if needed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46BE5D73-7DA4-744C-A4E2-984D3C58380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14375" y="2114551"/>
            <a:ext cx="2285303" cy="2428875"/>
          </a:xfr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en-US"/>
              <a:t>Followed by regular body copy area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49578CF-86AC-F14F-96B8-89A00A709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4757909"/>
            <a:ext cx="385591" cy="38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2326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_x4_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23FADC0-CE03-AA4E-AED7-2C945180A8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375" y="342900"/>
            <a:ext cx="7715251" cy="375249"/>
          </a:xfrm>
        </p:spPr>
        <p:txBody>
          <a:bodyPr/>
          <a:lstStyle/>
          <a:p>
            <a:r>
              <a:rPr lang="en-US"/>
              <a:t>4 image slide w/ full width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38F20AB5-BF87-7443-A182-2865DAFB03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4375" y="772749"/>
            <a:ext cx="7715251" cy="227376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Sub title area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47C606-7A58-D345-AEB5-9AF933EDF0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3000375"/>
            <a:ext cx="1714500" cy="328264"/>
          </a:xfrm>
        </p:spPr>
        <p:txBody>
          <a:bodyPr/>
          <a:lstStyle>
            <a:lvl1pPr marL="0" indent="0">
              <a:buNone/>
              <a:defRPr b="1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Bold title if needed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7B0DF62-C1F5-084C-8A94-FBE1EBDD0D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4375" y="3336306"/>
            <a:ext cx="1714500" cy="1207120"/>
          </a:xfr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en-US"/>
              <a:t>Followed by regular body copy area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147118B-7276-CE49-ABE4-2AA97021DD4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14375" y="1228725"/>
            <a:ext cx="1714500" cy="1543050"/>
          </a:xfr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image or icon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32A6AE8-B212-DE45-B407-33B78D65D3B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14625" y="3000375"/>
            <a:ext cx="1714500" cy="328264"/>
          </a:xfrm>
        </p:spPr>
        <p:txBody>
          <a:bodyPr/>
          <a:lstStyle>
            <a:lvl1pPr marL="0" indent="0">
              <a:buNone/>
              <a:defRPr b="1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Bold title if needed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4A87668-60F6-1D48-966D-4F03C226109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14625" y="3336306"/>
            <a:ext cx="1714500" cy="1207120"/>
          </a:xfr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en-US"/>
              <a:t>Followed by regular body copy area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7B220CA0-CEA8-9F4D-9038-05AC1299B4D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714625" y="1228725"/>
            <a:ext cx="1714500" cy="1543050"/>
          </a:xfr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image or icon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D4585DB1-608D-CD49-A9A1-EBEAC34C72A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14875" y="3000375"/>
            <a:ext cx="1714500" cy="328264"/>
          </a:xfrm>
        </p:spPr>
        <p:txBody>
          <a:bodyPr/>
          <a:lstStyle>
            <a:lvl1pPr marL="0" indent="0">
              <a:buNone/>
              <a:defRPr b="1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Bold title if needed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581BD80-133C-D24F-B895-7CB0AD651A6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14875" y="3336306"/>
            <a:ext cx="1714500" cy="1207120"/>
          </a:xfr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en-US"/>
              <a:t>Followed by regular body copy area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9F3B5B7F-1060-D345-89BD-697713F4EC10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714875" y="1228725"/>
            <a:ext cx="1714500" cy="1543050"/>
          </a:xfr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image or icon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02EF246B-62D2-3F4D-A15E-3885C5C421C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715125" y="3000375"/>
            <a:ext cx="1714500" cy="328264"/>
          </a:xfrm>
        </p:spPr>
        <p:txBody>
          <a:bodyPr/>
          <a:lstStyle>
            <a:lvl1pPr marL="0" indent="0">
              <a:buNone/>
              <a:defRPr b="1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Bold title if needed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E5764690-49A9-FD4E-BED6-4331DC6026F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715125" y="3336306"/>
            <a:ext cx="1714500" cy="1207120"/>
          </a:xfr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en-US"/>
              <a:t>Followed by regular body copy area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9CD23C59-134B-8545-9500-F6DC5DB7AC6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715125" y="1228725"/>
            <a:ext cx="1714500" cy="1543050"/>
          </a:xfr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image or icon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2BF3386-4371-684E-98E0-CCE1C8B04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4757909"/>
            <a:ext cx="385591" cy="385591"/>
          </a:xfrm>
          <a:prstGeom prst="rect">
            <a:avLst/>
          </a:prstGeom>
        </p:spPr>
      </p:pic>
      <p:sp>
        <p:nvSpPr>
          <p:cNvPr id="22" name="Slide Number Placeholder 8">
            <a:extLst>
              <a:ext uri="{FF2B5EF4-FFF2-40B4-BE49-F238E27FC236}">
                <a16:creationId xmlns:a16="http://schemas.microsoft.com/office/drawing/2014/main" id="{3BEB307C-97A3-1F40-AEB2-55C17C922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72225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7072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lumn_x4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A25FA6C0-1348-DB4A-8B1C-5AEC47FF1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72225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3FADC0-CE03-AA4E-AED7-2C945180A8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375" y="342901"/>
            <a:ext cx="7715251" cy="352316"/>
          </a:xfrm>
        </p:spPr>
        <p:txBody>
          <a:bodyPr/>
          <a:lstStyle/>
          <a:p>
            <a:r>
              <a:rPr lang="en-US"/>
              <a:t>4 text columns slide w/ full width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38F20AB5-BF87-7443-A182-2865DAFB03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4375" y="772749"/>
            <a:ext cx="7715251" cy="227376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Sub title area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47C606-7A58-D345-AEB5-9AF933EDF0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1708755"/>
            <a:ext cx="1714500" cy="328264"/>
          </a:xfrm>
        </p:spPr>
        <p:txBody>
          <a:bodyPr/>
          <a:lstStyle>
            <a:lvl1pPr marL="0" indent="0">
              <a:buNone/>
              <a:defRPr b="1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Bold title if needed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7B0DF62-C1F5-084C-8A94-FBE1EBDD0D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4375" y="2114551"/>
            <a:ext cx="1714500" cy="242887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pPr lvl="0"/>
            <a:r>
              <a:rPr lang="en-US"/>
              <a:t>Followed by regular body copy area or bullets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32A6AE8-B212-DE45-B407-33B78D65D3B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14625" y="1708755"/>
            <a:ext cx="1714500" cy="328264"/>
          </a:xfrm>
        </p:spPr>
        <p:txBody>
          <a:bodyPr/>
          <a:lstStyle>
            <a:lvl1pPr marL="0" indent="0">
              <a:buNone/>
              <a:defRPr b="1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Bold title if needed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4A87668-60F6-1D48-966D-4F03C226109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14625" y="2114551"/>
            <a:ext cx="1714500" cy="242887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pPr lvl="0"/>
            <a:r>
              <a:rPr lang="en-US"/>
              <a:t>Followed by regular body copy area or bullets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D4585DB1-608D-CD49-A9A1-EBEAC34C72A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14875" y="1708755"/>
            <a:ext cx="1714500" cy="328264"/>
          </a:xfrm>
        </p:spPr>
        <p:txBody>
          <a:bodyPr/>
          <a:lstStyle>
            <a:lvl1pPr marL="0" indent="0">
              <a:buNone/>
              <a:defRPr b="1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Bold title if needed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581BD80-133C-D24F-B895-7CB0AD651A6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14875" y="2114551"/>
            <a:ext cx="1714500" cy="242887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pPr lvl="0"/>
            <a:r>
              <a:rPr lang="en-US"/>
              <a:t>Followed by regular body copy area or bullets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02EF246B-62D2-3F4D-A15E-3885C5C421C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715125" y="1708755"/>
            <a:ext cx="1714500" cy="328264"/>
          </a:xfrm>
        </p:spPr>
        <p:txBody>
          <a:bodyPr/>
          <a:lstStyle>
            <a:lvl1pPr marL="0" indent="0">
              <a:buNone/>
              <a:defRPr b="1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Bold title if needed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E5764690-49A9-FD4E-BED6-4331DC6026F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715125" y="2114551"/>
            <a:ext cx="1714500" cy="242887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pPr lvl="0"/>
            <a:r>
              <a:rPr lang="en-US"/>
              <a:t>Followed by regular body copy area or bullets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35DB81F-8934-1149-8E5F-9A69B3990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4757909"/>
            <a:ext cx="385591" cy="38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5137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lumn_x4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A25FA6C0-1348-DB4A-8B1C-5AEC47FF1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72225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3FADC0-CE03-AA4E-AED7-2C945180A8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375" y="342901"/>
            <a:ext cx="7715251" cy="35231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Image grid (small) with full 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2C740DC-D61E-5B47-B29A-5C0104D86E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4375" y="1228725"/>
            <a:ext cx="1714500" cy="154305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image or logo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59A7D484-6AD8-1844-B960-F93251AD664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711390" y="1228725"/>
            <a:ext cx="1714500" cy="154305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image or logo</a:t>
            </a:r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AFEDF9AA-1088-594F-B671-EBDAD341F5A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714875" y="1228725"/>
            <a:ext cx="1714500" cy="154305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image or logo</a:t>
            </a:r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678C45A3-7188-7B4E-A981-1787853B8EE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18361" y="1228725"/>
            <a:ext cx="1714500" cy="154305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image or logo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41564D49-7F19-5E44-84C4-C6C55551544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14375" y="3004391"/>
            <a:ext cx="1714500" cy="154305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image or logo</a:t>
            </a:r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DC57AEBF-B4A3-254A-B142-2FAB157DD0F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711390" y="3004391"/>
            <a:ext cx="1714500" cy="154305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image or logo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2CBB78E9-039E-CF46-B9A0-6BA45D525BB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714875" y="3004391"/>
            <a:ext cx="1714500" cy="154305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image or logo</a:t>
            </a:r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531699DD-0F4F-A146-A5E6-45683163B9D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718361" y="3004391"/>
            <a:ext cx="1714500" cy="154305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image or logo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63480F0A-840F-7942-9EBE-AC480DB576F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4375" y="772749"/>
            <a:ext cx="7715251" cy="227376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Sub title area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8821D8-BC84-B449-A448-BC6146B43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4757909"/>
            <a:ext cx="385591" cy="38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307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_right_long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E0CF8-3E8A-0946-AE8B-D0789056D7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375" y="342900"/>
            <a:ext cx="4714875" cy="73755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Two line title, sub title, and image to right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833214-0BC4-CE4B-AAD6-23F389C7B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72225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20BC20B-9F7E-C741-A26E-7D000D9403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4375" y="1885950"/>
            <a:ext cx="4714875" cy="265747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D21A4133-4E2A-FE42-9BC3-70E2C61C541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715000" y="0"/>
            <a:ext cx="3429000" cy="5143500"/>
          </a:xfr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Picture Here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E187EAD-D7E6-284B-A289-23AEC3CBA2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4375" y="1228725"/>
            <a:ext cx="4714875" cy="657225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Sub title area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147AE33-7226-F248-B2F2-7BD2274D8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4757909"/>
            <a:ext cx="385591" cy="38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4304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lumn_x4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A25FA6C0-1348-DB4A-8B1C-5AEC47FF1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72225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3FADC0-CE03-AA4E-AED7-2C945180A8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375" y="342901"/>
            <a:ext cx="7715251" cy="35231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Image grid (large) with full 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2C740DC-D61E-5B47-B29A-5C0104D86E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4375" y="1228725"/>
            <a:ext cx="714375" cy="657225"/>
          </a:xfrm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image or logo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63480F0A-840F-7942-9EBE-AC480DB576F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4375" y="772749"/>
            <a:ext cx="7715251" cy="227376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Sub title area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6206E40A-FA9F-1148-941C-3E498DBDF8D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714500" y="1228725"/>
            <a:ext cx="714375" cy="657225"/>
          </a:xfrm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image or logo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547E4E98-0FEB-1C4E-85F5-8A407FD1447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14375" y="2114550"/>
            <a:ext cx="714375" cy="657225"/>
          </a:xfrm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image or logo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22DE589D-C3B6-6648-95D3-A74909AC37F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714500" y="2114550"/>
            <a:ext cx="714375" cy="657225"/>
          </a:xfrm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image or logo</a:t>
            </a:r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79B76688-A671-A343-A62B-56BF2FADE3C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14375" y="3000375"/>
            <a:ext cx="714375" cy="657225"/>
          </a:xfrm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image or logo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43B45ECA-B5B6-464B-80E5-7F9119A4C63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714500" y="3000375"/>
            <a:ext cx="714375" cy="657225"/>
          </a:xfrm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image or logo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76999680-DFBE-1E4C-9518-24978347B32F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14375" y="3886200"/>
            <a:ext cx="714375" cy="657225"/>
          </a:xfrm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image or logo</a:t>
            </a:r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425674A7-EB56-024F-B0DC-EFA0B315D5B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714500" y="3886200"/>
            <a:ext cx="714375" cy="657225"/>
          </a:xfrm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image or logo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E500A766-8F2A-4141-B13D-AA8C1B92085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2714625" y="1228725"/>
            <a:ext cx="714375" cy="657225"/>
          </a:xfrm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image or logo</a:t>
            </a:r>
          </a:p>
        </p:txBody>
      </p:sp>
      <p:sp>
        <p:nvSpPr>
          <p:cNvPr id="31" name="Picture Placeholder 3">
            <a:extLst>
              <a:ext uri="{FF2B5EF4-FFF2-40B4-BE49-F238E27FC236}">
                <a16:creationId xmlns:a16="http://schemas.microsoft.com/office/drawing/2014/main" id="{2FCD8BB3-25D5-F54C-AB0E-6D87762F4B20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714750" y="1228725"/>
            <a:ext cx="714375" cy="657225"/>
          </a:xfrm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image or logo</a:t>
            </a:r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0612E57D-148B-DA44-9FF7-9F2DD3DA3D9B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714625" y="2114550"/>
            <a:ext cx="714375" cy="657225"/>
          </a:xfrm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image or logo</a:t>
            </a:r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D613AC43-9C7A-B640-95E6-94C24FFE47F9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3714750" y="2114550"/>
            <a:ext cx="714375" cy="657225"/>
          </a:xfrm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image or logo</a:t>
            </a:r>
          </a:p>
        </p:txBody>
      </p: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BA9731C5-BAD3-6A4A-A84C-B1F2EEA62D37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2714625" y="3000375"/>
            <a:ext cx="714375" cy="657225"/>
          </a:xfrm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image or logo</a:t>
            </a:r>
          </a:p>
        </p:txBody>
      </p:sp>
      <p:sp>
        <p:nvSpPr>
          <p:cNvPr id="35" name="Picture Placeholder 3">
            <a:extLst>
              <a:ext uri="{FF2B5EF4-FFF2-40B4-BE49-F238E27FC236}">
                <a16:creationId xmlns:a16="http://schemas.microsoft.com/office/drawing/2014/main" id="{87C9067F-3770-7E4E-A25B-67E69330826A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3714750" y="3000375"/>
            <a:ext cx="714375" cy="657225"/>
          </a:xfrm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image or logo</a:t>
            </a:r>
          </a:p>
        </p:txBody>
      </p:sp>
      <p:sp>
        <p:nvSpPr>
          <p:cNvPr id="36" name="Picture Placeholder 3">
            <a:extLst>
              <a:ext uri="{FF2B5EF4-FFF2-40B4-BE49-F238E27FC236}">
                <a16:creationId xmlns:a16="http://schemas.microsoft.com/office/drawing/2014/main" id="{A9344D3C-7DA9-4D4F-8B9A-82183984CE18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2714625" y="3886200"/>
            <a:ext cx="714375" cy="657225"/>
          </a:xfrm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image or logo</a:t>
            </a:r>
          </a:p>
        </p:txBody>
      </p:sp>
      <p:sp>
        <p:nvSpPr>
          <p:cNvPr id="37" name="Picture Placeholder 3">
            <a:extLst>
              <a:ext uri="{FF2B5EF4-FFF2-40B4-BE49-F238E27FC236}">
                <a16:creationId xmlns:a16="http://schemas.microsoft.com/office/drawing/2014/main" id="{7571098D-585A-344A-A65C-3E9B3181AEA7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3714750" y="3886200"/>
            <a:ext cx="714375" cy="657225"/>
          </a:xfrm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image or logo</a:t>
            </a:r>
          </a:p>
        </p:txBody>
      </p:sp>
      <p:sp>
        <p:nvSpPr>
          <p:cNvPr id="38" name="Picture Placeholder 3">
            <a:extLst>
              <a:ext uri="{FF2B5EF4-FFF2-40B4-BE49-F238E27FC236}">
                <a16:creationId xmlns:a16="http://schemas.microsoft.com/office/drawing/2014/main" id="{209A500D-AFFB-7B47-9A9E-81680FAA1FF0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4714875" y="1228725"/>
            <a:ext cx="714375" cy="657225"/>
          </a:xfrm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image or logo</a:t>
            </a:r>
          </a:p>
        </p:txBody>
      </p:sp>
      <p:sp>
        <p:nvSpPr>
          <p:cNvPr id="39" name="Picture Placeholder 3">
            <a:extLst>
              <a:ext uri="{FF2B5EF4-FFF2-40B4-BE49-F238E27FC236}">
                <a16:creationId xmlns:a16="http://schemas.microsoft.com/office/drawing/2014/main" id="{7E58AFA7-4769-8240-80CC-C522CC533E23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5715000" y="1228725"/>
            <a:ext cx="714375" cy="657225"/>
          </a:xfrm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image or logo</a:t>
            </a:r>
          </a:p>
        </p:txBody>
      </p:sp>
      <p:sp>
        <p:nvSpPr>
          <p:cNvPr id="40" name="Picture Placeholder 3">
            <a:extLst>
              <a:ext uri="{FF2B5EF4-FFF2-40B4-BE49-F238E27FC236}">
                <a16:creationId xmlns:a16="http://schemas.microsoft.com/office/drawing/2014/main" id="{554EE1ED-9EE9-7546-B949-D4FFB8D8640E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4714875" y="2114550"/>
            <a:ext cx="714375" cy="657225"/>
          </a:xfrm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image or logo</a:t>
            </a:r>
          </a:p>
        </p:txBody>
      </p:sp>
      <p:sp>
        <p:nvSpPr>
          <p:cNvPr id="41" name="Picture Placeholder 3">
            <a:extLst>
              <a:ext uri="{FF2B5EF4-FFF2-40B4-BE49-F238E27FC236}">
                <a16:creationId xmlns:a16="http://schemas.microsoft.com/office/drawing/2014/main" id="{EB09F7BE-BBFF-7F4A-A0C8-6151AF504A21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715000" y="2114550"/>
            <a:ext cx="714375" cy="657225"/>
          </a:xfrm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image or logo</a:t>
            </a:r>
          </a:p>
        </p:txBody>
      </p:sp>
      <p:sp>
        <p:nvSpPr>
          <p:cNvPr id="42" name="Picture Placeholder 3">
            <a:extLst>
              <a:ext uri="{FF2B5EF4-FFF2-40B4-BE49-F238E27FC236}">
                <a16:creationId xmlns:a16="http://schemas.microsoft.com/office/drawing/2014/main" id="{6592FA12-08D5-8D49-A742-AEE6BC0AA57C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714875" y="3000375"/>
            <a:ext cx="714375" cy="657225"/>
          </a:xfrm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image or logo</a:t>
            </a:r>
          </a:p>
        </p:txBody>
      </p:sp>
      <p:sp>
        <p:nvSpPr>
          <p:cNvPr id="43" name="Picture Placeholder 3">
            <a:extLst>
              <a:ext uri="{FF2B5EF4-FFF2-40B4-BE49-F238E27FC236}">
                <a16:creationId xmlns:a16="http://schemas.microsoft.com/office/drawing/2014/main" id="{FDB00C99-D8D7-634B-970B-93576EFBD570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5715000" y="3000375"/>
            <a:ext cx="714375" cy="657225"/>
          </a:xfrm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image or logo</a:t>
            </a:r>
          </a:p>
        </p:txBody>
      </p:sp>
      <p:sp>
        <p:nvSpPr>
          <p:cNvPr id="44" name="Picture Placeholder 3">
            <a:extLst>
              <a:ext uri="{FF2B5EF4-FFF2-40B4-BE49-F238E27FC236}">
                <a16:creationId xmlns:a16="http://schemas.microsoft.com/office/drawing/2014/main" id="{9A7357D8-5F50-5F4B-A3F7-606A2C001F8B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714875" y="3886200"/>
            <a:ext cx="714375" cy="657225"/>
          </a:xfrm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image or logo</a:t>
            </a:r>
          </a:p>
        </p:txBody>
      </p:sp>
      <p:sp>
        <p:nvSpPr>
          <p:cNvPr id="45" name="Picture Placeholder 3">
            <a:extLst>
              <a:ext uri="{FF2B5EF4-FFF2-40B4-BE49-F238E27FC236}">
                <a16:creationId xmlns:a16="http://schemas.microsoft.com/office/drawing/2014/main" id="{CEFCDE8B-4ED3-1941-983D-A7C1EB555412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5715000" y="3886200"/>
            <a:ext cx="714375" cy="657225"/>
          </a:xfrm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image or logo</a:t>
            </a:r>
          </a:p>
        </p:txBody>
      </p:sp>
      <p:sp>
        <p:nvSpPr>
          <p:cNvPr id="46" name="Picture Placeholder 3">
            <a:extLst>
              <a:ext uri="{FF2B5EF4-FFF2-40B4-BE49-F238E27FC236}">
                <a16:creationId xmlns:a16="http://schemas.microsoft.com/office/drawing/2014/main" id="{4AD081CA-0C02-E746-B8F2-10F2F237B9B5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6715125" y="1228725"/>
            <a:ext cx="714375" cy="657225"/>
          </a:xfrm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image or logo</a:t>
            </a:r>
          </a:p>
        </p:txBody>
      </p:sp>
      <p:sp>
        <p:nvSpPr>
          <p:cNvPr id="47" name="Picture Placeholder 3">
            <a:extLst>
              <a:ext uri="{FF2B5EF4-FFF2-40B4-BE49-F238E27FC236}">
                <a16:creationId xmlns:a16="http://schemas.microsoft.com/office/drawing/2014/main" id="{47912321-AA0F-4E43-89D9-C15A6FEC0FE0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7715250" y="1228725"/>
            <a:ext cx="714375" cy="657225"/>
          </a:xfrm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image or logo</a:t>
            </a:r>
          </a:p>
        </p:txBody>
      </p:sp>
      <p:sp>
        <p:nvSpPr>
          <p:cNvPr id="48" name="Picture Placeholder 3">
            <a:extLst>
              <a:ext uri="{FF2B5EF4-FFF2-40B4-BE49-F238E27FC236}">
                <a16:creationId xmlns:a16="http://schemas.microsoft.com/office/drawing/2014/main" id="{3D77DE4F-35F5-464C-B68F-90F8B2BD668F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6715125" y="2114550"/>
            <a:ext cx="714375" cy="657225"/>
          </a:xfrm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image or logo</a:t>
            </a:r>
          </a:p>
        </p:txBody>
      </p:sp>
      <p:sp>
        <p:nvSpPr>
          <p:cNvPr id="49" name="Picture Placeholder 3">
            <a:extLst>
              <a:ext uri="{FF2B5EF4-FFF2-40B4-BE49-F238E27FC236}">
                <a16:creationId xmlns:a16="http://schemas.microsoft.com/office/drawing/2014/main" id="{B6DCCD04-3259-BA46-9FC7-68088FC2815E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7715250" y="2114550"/>
            <a:ext cx="714375" cy="657225"/>
          </a:xfrm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image or logo</a:t>
            </a:r>
          </a:p>
        </p:txBody>
      </p:sp>
      <p:sp>
        <p:nvSpPr>
          <p:cNvPr id="50" name="Picture Placeholder 3">
            <a:extLst>
              <a:ext uri="{FF2B5EF4-FFF2-40B4-BE49-F238E27FC236}">
                <a16:creationId xmlns:a16="http://schemas.microsoft.com/office/drawing/2014/main" id="{47D4A602-F492-9546-A6A8-D157594C5D5F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6715125" y="3000375"/>
            <a:ext cx="714375" cy="657225"/>
          </a:xfrm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image or logo</a:t>
            </a:r>
          </a:p>
        </p:txBody>
      </p:sp>
      <p:sp>
        <p:nvSpPr>
          <p:cNvPr id="51" name="Picture Placeholder 3">
            <a:extLst>
              <a:ext uri="{FF2B5EF4-FFF2-40B4-BE49-F238E27FC236}">
                <a16:creationId xmlns:a16="http://schemas.microsoft.com/office/drawing/2014/main" id="{E70B320D-1437-1B4F-B270-22C1FC742A27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7715250" y="3000375"/>
            <a:ext cx="714375" cy="657225"/>
          </a:xfrm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image or logo</a:t>
            </a:r>
          </a:p>
        </p:txBody>
      </p:sp>
      <p:sp>
        <p:nvSpPr>
          <p:cNvPr id="52" name="Picture Placeholder 3">
            <a:extLst>
              <a:ext uri="{FF2B5EF4-FFF2-40B4-BE49-F238E27FC236}">
                <a16:creationId xmlns:a16="http://schemas.microsoft.com/office/drawing/2014/main" id="{AD4BBC06-46FF-9D42-AEE7-3F6E902D3CE9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6715125" y="3886200"/>
            <a:ext cx="714375" cy="657225"/>
          </a:xfrm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image or logo</a:t>
            </a:r>
          </a:p>
        </p:txBody>
      </p:sp>
      <p:sp>
        <p:nvSpPr>
          <p:cNvPr id="53" name="Picture Placeholder 3">
            <a:extLst>
              <a:ext uri="{FF2B5EF4-FFF2-40B4-BE49-F238E27FC236}">
                <a16:creationId xmlns:a16="http://schemas.microsoft.com/office/drawing/2014/main" id="{C997AE46-3860-D043-B197-6ACE344227F7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7715250" y="3886200"/>
            <a:ext cx="714375" cy="657225"/>
          </a:xfrm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image or logo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DCD946B6-17F0-9F44-A462-89647ABCE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4757909"/>
            <a:ext cx="385591" cy="38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9356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A25FA6C0-1348-DB4A-8B1C-5AEC47FF1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72225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3FADC0-CE03-AA4E-AED7-2C945180A8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375" y="342900"/>
            <a:ext cx="7715251" cy="381719"/>
          </a:xfrm>
        </p:spPr>
        <p:txBody>
          <a:bodyPr/>
          <a:lstStyle/>
          <a:p>
            <a:r>
              <a:rPr lang="en-US"/>
              <a:t>Light graph w/ full width title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DF5C1275-A4B9-FB4A-AC14-EF9E38502E4B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714375" y="1000125"/>
            <a:ext cx="7715250" cy="3543301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Insert chart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029D23-FFCE-844D-A833-6A5A2DB56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4757909"/>
            <a:ext cx="385591" cy="38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3311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_light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A94169A-6853-4748-BE44-7C94B85A469E}"/>
              </a:ext>
            </a:extLst>
          </p:cNvPr>
          <p:cNvSpPr/>
          <p:nvPr/>
        </p:nvSpPr>
        <p:spPr>
          <a:xfrm>
            <a:off x="0" y="1000125"/>
            <a:ext cx="9144000" cy="35433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25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A25FA6C0-1348-DB4A-8B1C-5AEC47FF1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72225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3FADC0-CE03-AA4E-AED7-2C945180A8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375" y="342900"/>
            <a:ext cx="7715251" cy="381719"/>
          </a:xfrm>
        </p:spPr>
        <p:txBody>
          <a:bodyPr/>
          <a:lstStyle/>
          <a:p>
            <a:r>
              <a:rPr lang="en-US"/>
              <a:t>Light graph w/ full width title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DF5C1275-A4B9-FB4A-AC14-EF9E38502E4B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714375" y="1000125"/>
            <a:ext cx="7715250" cy="3543301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Insert chart 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C5DAB9-EA05-1941-A5BC-995856EA4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4757909"/>
            <a:ext cx="385591" cy="38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8564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A94169A-6853-4748-BE44-7C94B85A469E}"/>
              </a:ext>
            </a:extLst>
          </p:cNvPr>
          <p:cNvSpPr/>
          <p:nvPr/>
        </p:nvSpPr>
        <p:spPr>
          <a:xfrm>
            <a:off x="0" y="1000125"/>
            <a:ext cx="9144000" cy="35433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25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A25FA6C0-1348-DB4A-8B1C-5AEC47FF1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72225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3FADC0-CE03-AA4E-AED7-2C945180A8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375" y="342900"/>
            <a:ext cx="7715251" cy="381719"/>
          </a:xfrm>
        </p:spPr>
        <p:txBody>
          <a:bodyPr/>
          <a:lstStyle/>
          <a:p>
            <a:r>
              <a:rPr lang="en-US"/>
              <a:t>Dark graph w/ full width title</a:t>
            </a:r>
          </a:p>
        </p:txBody>
      </p:sp>
      <p:sp>
        <p:nvSpPr>
          <p:cNvPr id="9" name="Chart Placeholder 2">
            <a:extLst>
              <a:ext uri="{FF2B5EF4-FFF2-40B4-BE49-F238E27FC236}">
                <a16:creationId xmlns:a16="http://schemas.microsoft.com/office/drawing/2014/main" id="{267559D1-9566-8445-BA5F-0031F7B95034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714375" y="1000125"/>
            <a:ext cx="7715250" cy="3543301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chart here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AB87E93-78AB-E04E-8D23-BAD9C994C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4757909"/>
            <a:ext cx="385591" cy="38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9364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A25FA6C0-1348-DB4A-8B1C-5AEC47FF1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72225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3FADC0-CE03-AA4E-AED7-2C945180A8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375" y="342900"/>
            <a:ext cx="7715251" cy="36878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Blank slide w/ full width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38F20AB5-BF87-7443-A182-2865DAFB03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4375" y="772749"/>
            <a:ext cx="7715251" cy="227376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Sub title area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2CA243-47D4-204C-B44C-AE468AF8D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4757909"/>
            <a:ext cx="385591" cy="38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3211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no_title_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A25FA6C0-1348-DB4A-8B1C-5AEC47FF1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72225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2CA243-47D4-204C-B44C-AE468AF8D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4757909"/>
            <a:ext cx="385591" cy="38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4802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39136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57200" y="673100"/>
            <a:ext cx="8229600" cy="0"/>
          </a:xfrm>
          <a:prstGeom prst="line">
            <a:avLst/>
          </a:prstGeom>
          <a:ln w="3175" cmpd="sng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8031163" y="4708525"/>
            <a:ext cx="8699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>
            <a:spAutoFit/>
          </a:bodyPr>
          <a:lstStyle/>
          <a:p>
            <a:pPr lvl="1"/>
            <a:r>
              <a:rPr lang="en-US" sz="900" b="1">
                <a:solidFill>
                  <a:srgbClr val="787878"/>
                </a:solidFill>
                <a:latin typeface="Open Sans Light" charset="0"/>
                <a:cs typeface="Open Sans Light" charset="0"/>
              </a:rPr>
              <a:t> </a:t>
            </a:r>
            <a:fld id="{527D1809-29A6-DA43-8F8C-95E2C71DD711}" type="slidenum">
              <a:rPr lang="en-US" sz="900" b="1">
                <a:solidFill>
                  <a:srgbClr val="787878"/>
                </a:solidFill>
                <a:latin typeface="Open Sans Light" charset="0"/>
                <a:cs typeface="Open Sans Light" charset="0"/>
              </a:rPr>
              <a:pPr lvl="1"/>
              <a:t>‹#›</a:t>
            </a:fld>
            <a:endParaRPr lang="en-US" sz="900" b="1">
              <a:solidFill>
                <a:srgbClr val="787878"/>
              </a:solidFill>
              <a:latin typeface="Open Sans Light" charset="0"/>
              <a:cs typeface="Open Sans Light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8899"/>
            <a:ext cx="8229600" cy="3493145"/>
          </a:xfrm>
        </p:spPr>
        <p:txBody>
          <a:bodyPr/>
          <a:lstStyle>
            <a:lvl1pPr>
              <a:buClrTx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92344"/>
            <a:ext cx="8229600" cy="5762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52513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2102644"/>
            <a:ext cx="8229600" cy="5762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92171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and 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301363" y="3765658"/>
            <a:ext cx="6227065" cy="478921"/>
          </a:xfrm>
          <a:prstGeom prst="rect">
            <a:avLst/>
          </a:prstGeom>
        </p:spPr>
        <p:txBody>
          <a:bodyPr anchor="b"/>
          <a:lstStyle>
            <a:lvl1pPr algn="l">
              <a:spcBef>
                <a:spcPts val="0"/>
              </a:spcBef>
              <a:defRPr sz="2400">
                <a:solidFill>
                  <a:srgbClr val="535353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</p:spPr>
        <p:txBody>
          <a:bodyPr lIns="45719" tIns="45719" rIns="45719" bIns="45719"/>
          <a:lstStyle>
            <a:lvl1pPr algn="r">
              <a:lnSpc>
                <a:spcPct val="100000"/>
              </a:lnSpc>
              <a:defRPr sz="1200">
                <a:solidFill>
                  <a:srgbClr val="1A1F7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435556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_right_short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E0CF8-3E8A-0946-AE8B-D0789056D7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375" y="342900"/>
            <a:ext cx="4714875" cy="375249"/>
          </a:xfrm>
        </p:spPr>
        <p:txBody>
          <a:bodyPr/>
          <a:lstStyle/>
          <a:p>
            <a:r>
              <a:rPr lang="en-US"/>
              <a:t>Short title &amp; image right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833214-0BC4-CE4B-AAD6-23F389C7B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72225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20BC20B-9F7E-C741-A26E-7D000D9403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4375" y="1228725"/>
            <a:ext cx="4714875" cy="3314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D21A4133-4E2A-FE42-9BC3-70E2C61C541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715000" y="0"/>
            <a:ext cx="3429000" cy="5143500"/>
          </a:xfr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Picture Here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E187EAD-D7E6-284B-A289-23AEC3CBA2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4375" y="772749"/>
            <a:ext cx="4714876" cy="227376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Sub title area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98ADA5-6A68-9F46-9711-F5119495E3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4757909"/>
            <a:ext cx="385591" cy="38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7660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vider_x_mark_background_gre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D1207-35F1-6B42-8B65-F4D997AAB9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3" y="2679"/>
            <a:ext cx="9134475" cy="513814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5689368-203C-BC4F-865E-6CD6A21F65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376" y="2114550"/>
            <a:ext cx="3714749" cy="657225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Divider with minimal title and X logo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64E577D-643E-C440-B3DE-ABADF06DB1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4375" y="2997899"/>
            <a:ext cx="3714749" cy="657225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Sub title area</a:t>
            </a:r>
          </a:p>
        </p:txBody>
      </p:sp>
    </p:spTree>
    <p:extLst>
      <p:ext uri="{BB962C8B-B14F-4D97-AF65-F5344CB8AC3E}">
        <p14:creationId xmlns:p14="http://schemas.microsoft.com/office/powerpoint/2010/main" val="21835470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vider_x_mark_dark_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D1207-35F1-6B42-8B65-F4D997AAB9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763" y="2679"/>
            <a:ext cx="9134475" cy="513814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5435814-2185-9A42-864A-165B2DCF03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376" y="2114550"/>
            <a:ext cx="3714749" cy="657225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Divider with minimal title and X logo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D99F8E82-7C7E-E342-AFA7-A1F4452248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4375" y="2997899"/>
            <a:ext cx="3714749" cy="657225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solidFill>
                  <a:schemeClr val="accent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Sub title area</a:t>
            </a:r>
          </a:p>
        </p:txBody>
      </p:sp>
    </p:spTree>
    <p:extLst>
      <p:ext uri="{BB962C8B-B14F-4D97-AF65-F5344CB8AC3E}">
        <p14:creationId xmlns:p14="http://schemas.microsoft.com/office/powerpoint/2010/main" val="6513715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horizontal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2290B03-DEA0-9249-8BEA-8F132F5591B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1"/>
            <a:ext cx="9144000" cy="3390323"/>
          </a:xfr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Picture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FE1218B-3702-B74C-ADA9-3E57401042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4375" y="3886200"/>
            <a:ext cx="4714875" cy="50899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50" b="0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US"/>
              <a:t>Presentation Title Area goes here and can be extend to two lines if needed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D69D9FD2-AA08-D840-9D12-6F62374ED1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4436918"/>
            <a:ext cx="3714750" cy="228600"/>
          </a:xfr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Presenter’s Name  |  Presenter’s Title</a:t>
            </a:r>
          </a:p>
          <a:p>
            <a:pPr lvl="0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139877-7000-CD4F-9FEC-0BE9C77F90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772275" y="3390324"/>
            <a:ext cx="1638877" cy="163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313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_slide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3C651B-6CA7-A248-A439-D70A90084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72225" y="4767263"/>
            <a:ext cx="2057400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Data Axle. |. </a:t>
            </a:r>
            <a:fld id="{9281F164-D6AE-0E4E-A74D-95683EF9B841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FE1218B-3702-B74C-ADA9-3E57401042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4375" y="1228725"/>
            <a:ext cx="4714875" cy="15430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550" b="0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US"/>
              <a:t>Minimal presentation title with carryover lines plus presenter info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2290B03-DEA0-9249-8BEA-8F132F5591B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715000" y="0"/>
            <a:ext cx="3429000" cy="5143500"/>
          </a:xfr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Picture Here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D69D9FD2-AA08-D840-9D12-6F62374ED1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3000375"/>
            <a:ext cx="3714750" cy="228600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Presenter’s Name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F7E16906-2AEC-C544-8A9F-E46C3DCF0D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4375" y="3344888"/>
            <a:ext cx="3714750" cy="228600"/>
          </a:xfrm>
        </p:spPr>
        <p:txBody>
          <a:bodyPr>
            <a:noAutofit/>
          </a:bodyPr>
          <a:lstStyle>
            <a:lvl1pPr marL="0" indent="0">
              <a:buNone/>
              <a:defRPr sz="105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/>
              <a:t>Presenter’s 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9D30CE-7026-7349-ABDC-241D2A3E7C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4375" y="4757909"/>
            <a:ext cx="385591" cy="38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3483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_slide_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3C651B-6CA7-A248-A439-D70A90084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29375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chemeClr val="accent6"/>
                </a:solidFill>
              </a:rPr>
              <a:t>Data Axle. |. </a:t>
            </a:r>
            <a:fld id="{9281F164-D6AE-0E4E-A74D-95683EF9B841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FE1218B-3702-B74C-ADA9-3E57401042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4375" y="1228725"/>
            <a:ext cx="4714875" cy="15430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550" b="0" i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US"/>
              <a:t>Minimal presentation title with carryover lines plus presenter info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47AB33E-216E-A041-84F8-F3ADE55E2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3000375"/>
            <a:ext cx="3714750" cy="228600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solidFill>
                  <a:schemeClr val="accent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Presenter’s Name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40917E35-8731-BF41-9DB6-A432950B70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4375" y="3344888"/>
            <a:ext cx="3714750" cy="228600"/>
          </a:xfrm>
        </p:spPr>
        <p:txBody>
          <a:bodyPr>
            <a:noAutofit/>
          </a:bodyPr>
          <a:lstStyle>
            <a:lvl1pPr marL="0" indent="0">
              <a:buNone/>
              <a:defRPr sz="1050" b="1" i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/>
              <a:t>Presenter’s Title</a:t>
            </a:r>
          </a:p>
        </p:txBody>
      </p:sp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443AF40B-0627-3149-8716-3D7BA097BCB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715000" y="0"/>
            <a:ext cx="3429000" cy="5143500"/>
          </a:xfr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Picture Here</a:t>
            </a:r>
          </a:p>
        </p:txBody>
      </p:sp>
    </p:spTree>
    <p:extLst>
      <p:ext uri="{BB962C8B-B14F-4D97-AF65-F5344CB8AC3E}">
        <p14:creationId xmlns:p14="http://schemas.microsoft.com/office/powerpoint/2010/main" val="19713065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right_long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E0CF8-3E8A-0946-AE8B-D0789056D7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375" y="342900"/>
            <a:ext cx="4714875" cy="73755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Two line title, sub title, and image to right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833214-0BC4-CE4B-AAD6-23F389C7B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72225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1pPr>
          </a:lstStyle>
          <a:p>
            <a:r>
              <a:rPr lang="en-US"/>
              <a:t>Data Axle. |. </a:t>
            </a:r>
            <a:fld id="{9281F164-D6AE-0E4E-A74D-95683EF9B841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20BC20B-9F7E-C741-A26E-7D000D9403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4375" y="1885950"/>
            <a:ext cx="4714875" cy="265747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D21A4133-4E2A-FE42-9BC3-70E2C61C541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715000" y="0"/>
            <a:ext cx="3429000" cy="5143500"/>
          </a:xfr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Picture Here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E187EAD-D7E6-284B-A289-23AEC3CBA2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4375" y="1228725"/>
            <a:ext cx="4714875" cy="657225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Sub title area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147AE33-7226-F248-B2F2-7BD2274D83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4375" y="4757909"/>
            <a:ext cx="385591" cy="38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4311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right_short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E0CF8-3E8A-0946-AE8B-D0789056D7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375" y="342900"/>
            <a:ext cx="4714875" cy="375249"/>
          </a:xfrm>
        </p:spPr>
        <p:txBody>
          <a:bodyPr/>
          <a:lstStyle/>
          <a:p>
            <a:r>
              <a:rPr lang="en-US"/>
              <a:t>Short title &amp; image right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833214-0BC4-CE4B-AAD6-23F389C7B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72225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1pPr>
          </a:lstStyle>
          <a:p>
            <a:r>
              <a:rPr lang="en-US"/>
              <a:t>Data Axle. |. </a:t>
            </a:r>
            <a:fld id="{9281F164-D6AE-0E4E-A74D-95683EF9B841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20BC20B-9F7E-C741-A26E-7D000D9403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4375" y="1228725"/>
            <a:ext cx="4714875" cy="331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D21A4133-4E2A-FE42-9BC3-70E2C61C541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715000" y="0"/>
            <a:ext cx="3429000" cy="5143500"/>
          </a:xfr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Picture Here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E187EAD-D7E6-284B-A289-23AEC3CBA2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4375" y="772749"/>
            <a:ext cx="4714876" cy="227376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Sub title area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98ADA5-6A68-9F46-9711-F5119495E3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4375" y="4757909"/>
            <a:ext cx="385591" cy="38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0065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left_long_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4BCB1E-2D34-7845-84E5-5015EE1D4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72225" y="4767263"/>
            <a:ext cx="2057400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Data Axle. |. </a:t>
            </a:r>
            <a:fld id="{9281F164-D6AE-0E4E-A74D-95683EF9B841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091BA759-BC50-034D-A606-9C2264C0D2D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2714626" cy="51435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Picture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7053F54-6F3E-F44C-83E1-7C6DA429C5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0" y="342900"/>
            <a:ext cx="4714875" cy="65722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Two line title, sub title, and image to left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AA1162D6-57A2-A141-A558-7B0D2DC8CE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14750" y="1885950"/>
            <a:ext cx="4714875" cy="265747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9B54CCE8-A0D0-714E-9181-68411C9080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50" y="1228725"/>
            <a:ext cx="4714876" cy="657225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Sub title area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9C47CC-1E27-8047-8668-B4AA5025A7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0" y="4757909"/>
            <a:ext cx="385591" cy="38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766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left_short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4BCB1E-2D34-7845-84E5-5015EE1D4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72225" y="4767263"/>
            <a:ext cx="2057400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Data Axle. |. </a:t>
            </a:r>
            <a:fld id="{9281F164-D6AE-0E4E-A74D-95683EF9B841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E9FEB38-C147-E74D-8C38-759EFE5B91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0" y="342900"/>
            <a:ext cx="4714875" cy="381719"/>
          </a:xfrm>
        </p:spPr>
        <p:txBody>
          <a:bodyPr/>
          <a:lstStyle/>
          <a:p>
            <a:r>
              <a:rPr lang="en-US"/>
              <a:t>Short title &amp; image left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A111686-F00A-D04E-A4F6-B144FA89DF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14750" y="1228725"/>
            <a:ext cx="4714875" cy="331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091BA759-BC50-034D-A606-9C2264C0D2D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2714626" cy="5143500"/>
          </a:xfr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Picture Here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A1BF20A3-818A-3043-A21A-FA54798AC2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50" y="772749"/>
            <a:ext cx="4714876" cy="227376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Sub title area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DE27B3-7A4D-CC4A-A1C4-66AAE060A2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0" y="4757909"/>
            <a:ext cx="385591" cy="38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8543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left_minimal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AAFF98D1-B28E-4E42-AD73-783AF9625E3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4714875" cy="5143500"/>
          </a:xfr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Picture Here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5689368-203C-BC4F-865E-6CD6A21F65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29251" y="1228725"/>
            <a:ext cx="3000374" cy="657225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Image left layout with minimal title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64E577D-643E-C440-B3DE-ABADF06DB1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9250" y="2120822"/>
            <a:ext cx="3000375" cy="657225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Sub title area</a:t>
            </a: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E56FC8AF-B0D3-D849-8834-DBFD80BD5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72224" y="4767263"/>
            <a:ext cx="2057400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Data Axle. |. </a:t>
            </a:r>
            <a:fld id="{9281F164-D6AE-0E4E-A74D-95683EF9B841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AC9662-B4CE-D248-8B35-A8999864E4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29250" y="4757909"/>
            <a:ext cx="385591" cy="38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438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_left_long_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4BCB1E-2D34-7845-84E5-5015EE1D4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72225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091BA759-BC50-034D-A606-9C2264C0D2D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2714626" cy="51435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Picture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7053F54-6F3E-F44C-83E1-7C6DA429C5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0" y="342900"/>
            <a:ext cx="4714875" cy="65722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Two line title, sub title, and image to left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AA1162D6-57A2-A141-A558-7B0D2DC8CE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14750" y="1885950"/>
            <a:ext cx="4714875" cy="265747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9B54CCE8-A0D0-714E-9181-68411C9080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50" y="1228725"/>
            <a:ext cx="4714876" cy="657225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Sub title area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9C47CC-1E27-8047-8668-B4AA5025A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4757909"/>
            <a:ext cx="385591" cy="38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0526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imag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AAFF98D1-B28E-4E42-AD73-783AF9625E3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4714875" cy="5143500"/>
          </a:xfr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Optional divider image</a:t>
            </a:r>
          </a:p>
          <a:p>
            <a:r>
              <a:rPr lang="en-US"/>
              <a:t>(if no image, type position may need to be adjusted)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5689368-203C-BC4F-865E-6CD6A21F65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29251" y="2117026"/>
            <a:ext cx="3000374" cy="657225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Image left divider with minimal title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64E577D-643E-C440-B3DE-ABADF06DB1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9250" y="3000375"/>
            <a:ext cx="3000375" cy="657225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Sub title area</a:t>
            </a:r>
          </a:p>
        </p:txBody>
      </p:sp>
    </p:spTree>
    <p:extLst>
      <p:ext uri="{BB962C8B-B14F-4D97-AF65-F5344CB8AC3E}">
        <p14:creationId xmlns:p14="http://schemas.microsoft.com/office/powerpoint/2010/main" val="2704309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image_gre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AAFF98D1-B28E-4E42-AD73-783AF9625E3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4714875" cy="5143500"/>
          </a:xfr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Optional divider image</a:t>
            </a:r>
          </a:p>
          <a:p>
            <a:r>
              <a:rPr lang="en-US"/>
              <a:t>(if no image, type position may need to be adjusted)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5689368-203C-BC4F-865E-6CD6A21F65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29251" y="2117026"/>
            <a:ext cx="3000374" cy="657225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 left divider with minimal title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64E577D-643E-C440-B3DE-ABADF06DB1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9250" y="3000375"/>
            <a:ext cx="3000375" cy="657225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Sub title area</a:t>
            </a:r>
          </a:p>
        </p:txBody>
      </p:sp>
    </p:spTree>
    <p:extLst>
      <p:ext uri="{BB962C8B-B14F-4D97-AF65-F5344CB8AC3E}">
        <p14:creationId xmlns:p14="http://schemas.microsoft.com/office/powerpoint/2010/main" val="14998461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image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AAFF98D1-B28E-4E42-AD73-783AF9625E3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4714875" cy="5143500"/>
          </a:xfr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Optional divider image</a:t>
            </a:r>
          </a:p>
          <a:p>
            <a:r>
              <a:rPr lang="en-US"/>
              <a:t>(if no image, type position may need to be adjusted)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5689368-203C-BC4F-865E-6CD6A21F65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29251" y="2117026"/>
            <a:ext cx="3000374" cy="657225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Image left divider with minimal title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64E577D-643E-C440-B3DE-ABADF06DB1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9250" y="3000375"/>
            <a:ext cx="3000375" cy="657225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Sub title area</a:t>
            </a:r>
          </a:p>
        </p:txBody>
      </p:sp>
    </p:spTree>
    <p:extLst>
      <p:ext uri="{BB962C8B-B14F-4D97-AF65-F5344CB8AC3E}">
        <p14:creationId xmlns:p14="http://schemas.microsoft.com/office/powerpoint/2010/main" val="18255402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x_mark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D1207-35F1-6B42-8B65-F4D997AAB9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763" y="2679"/>
            <a:ext cx="9134475" cy="513814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5689368-203C-BC4F-865E-6CD6A21F65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376" y="2114550"/>
            <a:ext cx="3714749" cy="657225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Divider with minimal title and X logo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64E577D-643E-C440-B3DE-ABADF06DB1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4375" y="2997899"/>
            <a:ext cx="3714749" cy="657225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Sub title area</a:t>
            </a:r>
          </a:p>
        </p:txBody>
      </p:sp>
    </p:spTree>
    <p:extLst>
      <p:ext uri="{BB962C8B-B14F-4D97-AF65-F5344CB8AC3E}">
        <p14:creationId xmlns:p14="http://schemas.microsoft.com/office/powerpoint/2010/main" val="31008921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x_mark_background_gre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D1207-35F1-6B42-8B65-F4D997AAB9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763" y="2679"/>
            <a:ext cx="9134475" cy="513814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5689368-203C-BC4F-865E-6CD6A21F65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376" y="2114550"/>
            <a:ext cx="3714749" cy="657225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Divider with minimal title and X logo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64E577D-643E-C440-B3DE-ABADF06DB1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4375" y="2997899"/>
            <a:ext cx="3714749" cy="657225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Sub title area</a:t>
            </a:r>
          </a:p>
        </p:txBody>
      </p:sp>
    </p:spTree>
    <p:extLst>
      <p:ext uri="{BB962C8B-B14F-4D97-AF65-F5344CB8AC3E}">
        <p14:creationId xmlns:p14="http://schemas.microsoft.com/office/powerpoint/2010/main" val="5997746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x_mark_light_gre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D1207-35F1-6B42-8B65-F4D997AAB9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763" y="2679"/>
            <a:ext cx="9134475" cy="513814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5689368-203C-BC4F-865E-6CD6A21F65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376" y="2114550"/>
            <a:ext cx="3714749" cy="657225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Divider with minimal title and X logo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64E577D-643E-C440-B3DE-ABADF06DB1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4375" y="2997899"/>
            <a:ext cx="3714749" cy="657225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Sub title area</a:t>
            </a:r>
          </a:p>
        </p:txBody>
      </p:sp>
    </p:spTree>
    <p:extLst>
      <p:ext uri="{BB962C8B-B14F-4D97-AF65-F5344CB8AC3E}">
        <p14:creationId xmlns:p14="http://schemas.microsoft.com/office/powerpoint/2010/main" val="361312886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x_mark_dark_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D1207-35F1-6B42-8B65-F4D997AAB9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763" y="2679"/>
            <a:ext cx="9134475" cy="513814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5435814-2185-9A42-864A-165B2DCF03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376" y="2114550"/>
            <a:ext cx="3714749" cy="657225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Divider with minimal title and X logo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D99F8E82-7C7E-E342-AFA7-A1F4452248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4375" y="2997899"/>
            <a:ext cx="3714749" cy="657225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solidFill>
                  <a:schemeClr val="accent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Sub title area</a:t>
            </a:r>
          </a:p>
        </p:txBody>
      </p:sp>
    </p:spTree>
    <p:extLst>
      <p:ext uri="{BB962C8B-B14F-4D97-AF65-F5344CB8AC3E}">
        <p14:creationId xmlns:p14="http://schemas.microsoft.com/office/powerpoint/2010/main" val="223539555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x_mark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D1207-35F1-6B42-8B65-F4D997AAB9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525" y="2679"/>
            <a:ext cx="9134475" cy="513814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5689368-203C-BC4F-865E-6CD6A21F65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376" y="2114550"/>
            <a:ext cx="3714749" cy="657225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Divider with minimal title and X logo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64E577D-643E-C440-B3DE-ABADF06DB1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4375" y="2997899"/>
            <a:ext cx="3714749" cy="657225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solidFill>
                  <a:schemeClr val="accent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Sub title area</a:t>
            </a:r>
          </a:p>
        </p:txBody>
      </p:sp>
    </p:spTree>
    <p:extLst>
      <p:ext uri="{BB962C8B-B14F-4D97-AF65-F5344CB8AC3E}">
        <p14:creationId xmlns:p14="http://schemas.microsoft.com/office/powerpoint/2010/main" val="210511315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_width_title_small_image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53D4D9-9164-274D-ABF4-878629FBE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59680" y="4767263"/>
            <a:ext cx="2057400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Data Axle. |. </a:t>
            </a:r>
            <a:fld id="{9281F164-D6AE-0E4E-A74D-95683EF9B841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079E097-9384-AA41-8273-7C7ED36867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375" y="342900"/>
            <a:ext cx="7715251" cy="381719"/>
          </a:xfrm>
        </p:spPr>
        <p:txBody>
          <a:bodyPr/>
          <a:lstStyle/>
          <a:p>
            <a:r>
              <a:rPr lang="en-US"/>
              <a:t>Full width title w/ small image on the right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3DC9D69-26CD-9B40-A4D8-B58185DFCC2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4375" y="1228725"/>
            <a:ext cx="4714875" cy="331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E052F4A6-842E-5743-BBAD-D6CBDC4BD5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4375" y="772749"/>
            <a:ext cx="7715251" cy="227376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Sub title area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728904C-215A-2B4F-B3E1-8D9EDD6BB9E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715000" y="1228725"/>
            <a:ext cx="3429000" cy="3314700"/>
          </a:xfrm>
          <a:noFill/>
        </p:spPr>
        <p:txBody>
          <a:bodyPr anchor="ctr"/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Picture</a:t>
            </a:r>
          </a:p>
          <a:p>
            <a:r>
              <a:rPr lang="en-US"/>
              <a:t>Shift one grid to the left if it does not bleed off right side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484B34F-B3C1-304B-94F0-FA33F468FF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4375" y="4757909"/>
            <a:ext cx="385591" cy="38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27481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full_background_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B0EA43DA-590A-F344-A971-175745EE5A8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4000" cy="51435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Picture Here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A044A42-CB69-B54B-B386-D35451594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72225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chemeClr val="accent6"/>
                </a:solidFill>
              </a:rPr>
              <a:t>Data Axle. |. </a:t>
            </a:r>
            <a:fld id="{9281F164-D6AE-0E4E-A74D-95683EF9B841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C118E68-9F32-E940-8BA1-6A3EEBC818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4625" y="1228725"/>
            <a:ext cx="5715000" cy="657225"/>
          </a:xfrm>
        </p:spPr>
        <p:txBody>
          <a:bodyPr>
            <a:noAutofit/>
          </a:bodyPr>
          <a:lstStyle>
            <a:lvl1pPr marL="0" indent="0">
              <a:buNone/>
              <a:defRPr sz="2550" b="0" i="1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en-US"/>
              <a:t>“Place quote or important callout goes here”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075DA1A-8D1B-4940-AF1F-5E2CB298BC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29250" y="2114550"/>
            <a:ext cx="3000375" cy="476018"/>
          </a:xfrm>
        </p:spPr>
        <p:txBody>
          <a:bodyPr>
            <a:noAutofit/>
          </a:bodyPr>
          <a:lstStyle>
            <a:lvl1pPr marL="0" indent="0" algn="r">
              <a:buNone/>
              <a:defRPr sz="1200" b="0" i="0">
                <a:solidFill>
                  <a:schemeClr val="accent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– Quote attribution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DE79E1-2A2C-8647-A03A-A2A17143E7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4375" y="4757909"/>
            <a:ext cx="385591" cy="38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152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_left_short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4BCB1E-2D34-7845-84E5-5015EE1D4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72225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E9FEB38-C147-E74D-8C38-759EFE5B91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0" y="342900"/>
            <a:ext cx="4714875" cy="381719"/>
          </a:xfrm>
        </p:spPr>
        <p:txBody>
          <a:bodyPr/>
          <a:lstStyle/>
          <a:p>
            <a:r>
              <a:rPr lang="en-US"/>
              <a:t>Short title &amp; image left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A111686-F00A-D04E-A4F6-B144FA89DF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14750" y="1228725"/>
            <a:ext cx="4714875" cy="3314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091BA759-BC50-034D-A606-9C2264C0D2D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2714626" cy="5143500"/>
          </a:xfr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Picture Here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A1BF20A3-818A-3043-A21A-FA54798AC2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50" y="772749"/>
            <a:ext cx="4714876" cy="227376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Sub title area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DE27B3-7A4D-CC4A-A1C4-66AAE060A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4757909"/>
            <a:ext cx="385591" cy="38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04740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no_background_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C118E68-9F32-E940-8BA1-6A3EEBC818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4625" y="1228725"/>
            <a:ext cx="5715000" cy="657225"/>
          </a:xfrm>
        </p:spPr>
        <p:txBody>
          <a:bodyPr>
            <a:noAutofit/>
          </a:bodyPr>
          <a:lstStyle>
            <a:lvl1pPr marL="0" indent="0">
              <a:buNone/>
              <a:defRPr sz="2550" b="0" i="1">
                <a:solidFill>
                  <a:schemeClr val="tx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en-US"/>
              <a:t>“Place quote or important callout goes here”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075DA1A-8D1B-4940-AF1F-5E2CB298BC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29250" y="2114550"/>
            <a:ext cx="3000375" cy="476018"/>
          </a:xfrm>
        </p:spPr>
        <p:txBody>
          <a:bodyPr>
            <a:noAutofit/>
          </a:bodyPr>
          <a:lstStyle>
            <a:lvl1pPr marL="0" indent="0" algn="r">
              <a:buNone/>
              <a:defRPr sz="12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– Quote attribution</a:t>
            </a:r>
          </a:p>
        </p:txBody>
      </p:sp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277151FD-1835-0146-AB6F-F2ABDF1BF3A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" y="0"/>
            <a:ext cx="1998855" cy="5143500"/>
          </a:xfr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Picture Here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FDAE2C8-287D-DE46-9E2F-0E19C650AC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14625" y="4757909"/>
            <a:ext cx="385591" cy="385591"/>
          </a:xfrm>
          <a:prstGeom prst="rect">
            <a:avLst/>
          </a:prstGeom>
        </p:spPr>
      </p:pic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BECA5CD7-91E9-874C-9BD3-3FC43B452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72225" y="4767263"/>
            <a:ext cx="2057400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Data Axle. |. </a:t>
            </a:r>
            <a:fld id="{9281F164-D6AE-0E4E-A74D-95683EF9B841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25629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A25FA6C0-1348-DB4A-8B1C-5AEC47FF1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72225" y="4767263"/>
            <a:ext cx="2057400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Data Axle. |. </a:t>
            </a:r>
            <a:fld id="{9281F164-D6AE-0E4E-A74D-95683EF9B841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3FADC0-CE03-AA4E-AED7-2C945180A8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375" y="342900"/>
            <a:ext cx="7715251" cy="381719"/>
          </a:xfrm>
        </p:spPr>
        <p:txBody>
          <a:bodyPr/>
          <a:lstStyle/>
          <a:p>
            <a:r>
              <a:rPr lang="en-US"/>
              <a:t>Standard content slide w/ full width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38F20AB5-BF87-7443-A182-2865DAFB03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4375" y="772749"/>
            <a:ext cx="7715251" cy="227376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Sub title area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CBE830A-FECC-FC42-B745-3E037E7788C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14375" y="1228725"/>
            <a:ext cx="7715250" cy="3314700"/>
          </a:xfr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General Content Area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8CF39D9-0157-2B4A-8C99-09177D8D16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4375" y="4757909"/>
            <a:ext cx="385591" cy="38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63462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ent_slid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A25FA6C0-1348-DB4A-8B1C-5AEC47FF1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72225" y="4767263"/>
            <a:ext cx="2057400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Data Axle. |. </a:t>
            </a:r>
            <a:fld id="{9281F164-D6AE-0E4E-A74D-95683EF9B841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3FADC0-CE03-AA4E-AED7-2C945180A8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14500" y="342900"/>
            <a:ext cx="6715125" cy="375249"/>
          </a:xfrm>
        </p:spPr>
        <p:txBody>
          <a:bodyPr/>
          <a:lstStyle/>
          <a:p>
            <a:r>
              <a:rPr lang="en-US"/>
              <a:t>Blue accent slide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38F20AB5-BF87-7443-A182-2865DAFB03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14500" y="772749"/>
            <a:ext cx="6715125" cy="227376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Sub title area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CBE830A-FECC-FC42-B745-3E037E7788C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714501" y="1228725"/>
            <a:ext cx="6715124" cy="3314700"/>
          </a:xfrm>
          <a:noFill/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General Content Area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059CC9-6ECB-0848-A7E0-991C2AE152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428750" cy="5143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7AC8C23-6B81-3F4E-9A55-1E83094FE9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14500" y="4757909"/>
            <a:ext cx="385591" cy="38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4171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ent_slide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A25FA6C0-1348-DB4A-8B1C-5AEC47FF1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72225" y="4767263"/>
            <a:ext cx="2057400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Data Axle. |. </a:t>
            </a:r>
            <a:fld id="{9281F164-D6AE-0E4E-A74D-95683EF9B841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3FADC0-CE03-AA4E-AED7-2C945180A8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14500" y="342900"/>
            <a:ext cx="6715125" cy="375249"/>
          </a:xfrm>
        </p:spPr>
        <p:txBody>
          <a:bodyPr/>
          <a:lstStyle/>
          <a:p>
            <a:r>
              <a:rPr lang="en-US"/>
              <a:t>Grey accent slide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38F20AB5-BF87-7443-A182-2865DAFB03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14500" y="772749"/>
            <a:ext cx="6715125" cy="227376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Sub title area</a:t>
            </a:r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32D23DEF-0696-C449-9EBC-C3C778D607C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714501" y="1228725"/>
            <a:ext cx="6715124" cy="3314700"/>
          </a:xfrm>
          <a:noFill/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General Content Area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25C46BB-FE94-C547-9320-FB83DC1CFD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428750" cy="5143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727CAD-9123-7C4C-B99C-CBB421EAC1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14500" y="4757909"/>
            <a:ext cx="385591" cy="38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38598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ent_slide_blue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A25FA6C0-1348-DB4A-8B1C-5AEC47FF1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72225" y="4767263"/>
            <a:ext cx="2057400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Data Axle. |. </a:t>
            </a:r>
            <a:fld id="{9281F164-D6AE-0E4E-A74D-95683EF9B841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3FADC0-CE03-AA4E-AED7-2C945180A8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14500" y="342900"/>
            <a:ext cx="6715125" cy="381719"/>
          </a:xfrm>
        </p:spPr>
        <p:txBody>
          <a:bodyPr/>
          <a:lstStyle/>
          <a:p>
            <a:r>
              <a:rPr lang="en-US"/>
              <a:t>Blue grey accent slide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38F20AB5-BF87-7443-A182-2865DAFB03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14500" y="772749"/>
            <a:ext cx="6715125" cy="227376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Sub title area</a:t>
            </a:r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404C6E63-A727-3140-B2F3-BA1495D743A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714501" y="1228725"/>
            <a:ext cx="6715124" cy="3314700"/>
          </a:xfrm>
          <a:noFill/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General Content Area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6CB5336-DF46-5B44-8880-CC5FDF3143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428750" cy="5143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53F84C-7D0C-E44A-8BCE-A19679F25D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14500" y="4757909"/>
            <a:ext cx="385591" cy="38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6264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ent_slide_dark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A25FA6C0-1348-DB4A-8B1C-5AEC47FF1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72225" y="4767263"/>
            <a:ext cx="2057400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Data Axle. |. </a:t>
            </a:r>
            <a:fld id="{9281F164-D6AE-0E4E-A74D-95683EF9B841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3FADC0-CE03-AA4E-AED7-2C945180A8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14500" y="342900"/>
            <a:ext cx="6715125" cy="375249"/>
          </a:xfrm>
        </p:spPr>
        <p:txBody>
          <a:bodyPr/>
          <a:lstStyle/>
          <a:p>
            <a:r>
              <a:rPr lang="en-US"/>
              <a:t>Dark blue accent slide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38F20AB5-BF87-7443-A182-2865DAFB03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14500" y="772749"/>
            <a:ext cx="6715125" cy="227376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Sub title area</a:t>
            </a:r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F432EF5A-5077-DE47-8F39-FD70BBFE247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714501" y="1228725"/>
            <a:ext cx="6715124" cy="3314700"/>
          </a:xfrm>
          <a:noFill/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General Content Area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F11D2D9-F7E2-4C44-AA79-F635056C37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428750" cy="5143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138046-A48D-4949-99B3-D5EDBA61E4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14500" y="4757909"/>
            <a:ext cx="385591" cy="38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70454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ent_slide_terrraco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A25FA6C0-1348-DB4A-8B1C-5AEC47FF1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72225" y="4767263"/>
            <a:ext cx="2057400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Data Axle. |. </a:t>
            </a:r>
            <a:fld id="{9281F164-D6AE-0E4E-A74D-95683EF9B841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3FADC0-CE03-AA4E-AED7-2C945180A8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14500" y="342900"/>
            <a:ext cx="6715125" cy="375249"/>
          </a:xfrm>
        </p:spPr>
        <p:txBody>
          <a:bodyPr/>
          <a:lstStyle/>
          <a:p>
            <a:r>
              <a:rPr lang="en-US"/>
              <a:t>Terracotta accent slide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38F20AB5-BF87-7443-A182-2865DAFB03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14500" y="772749"/>
            <a:ext cx="6715125" cy="227376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Sub title area</a:t>
            </a:r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F432EF5A-5077-DE47-8F39-FD70BBFE247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714501" y="1228725"/>
            <a:ext cx="6715124" cy="3314700"/>
          </a:xfrm>
          <a:noFill/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General Content Area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F11D2D9-F7E2-4C44-AA79-F635056C37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428750" cy="5143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560916-2D8B-B34C-AE9B-3F7E11F8AF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14500" y="4757909"/>
            <a:ext cx="385591" cy="38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51041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ent_slid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A25FA6C0-1348-DB4A-8B1C-5AEC47FF1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72225" y="4767263"/>
            <a:ext cx="2057400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Data Axle. |. </a:t>
            </a:r>
            <a:fld id="{9281F164-D6AE-0E4E-A74D-95683EF9B841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3FADC0-CE03-AA4E-AED7-2C945180A8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14500" y="342900"/>
            <a:ext cx="6715125" cy="375249"/>
          </a:xfrm>
        </p:spPr>
        <p:txBody>
          <a:bodyPr/>
          <a:lstStyle/>
          <a:p>
            <a:r>
              <a:rPr lang="en-US"/>
              <a:t>Green accent slide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38F20AB5-BF87-7443-A182-2865DAFB03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14500" y="772749"/>
            <a:ext cx="6715125" cy="227376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Sub title area</a:t>
            </a:r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F432EF5A-5077-DE47-8F39-FD70BBFE247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714501" y="1228725"/>
            <a:ext cx="6715124" cy="3314700"/>
          </a:xfrm>
          <a:noFill/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General Content Area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F11D2D9-F7E2-4C44-AA79-F635056C37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428750" cy="5143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83E2637-C3F3-D44E-9EB3-4B9CD494B7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14500" y="4757909"/>
            <a:ext cx="385591" cy="38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40281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ent_slide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A25FA6C0-1348-DB4A-8B1C-5AEC47FF1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72225" y="4767263"/>
            <a:ext cx="2057400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Data Axle. |. </a:t>
            </a:r>
            <a:fld id="{9281F164-D6AE-0E4E-A74D-95683EF9B841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3FADC0-CE03-AA4E-AED7-2C945180A8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14500" y="342900"/>
            <a:ext cx="6715125" cy="375249"/>
          </a:xfrm>
        </p:spPr>
        <p:txBody>
          <a:bodyPr/>
          <a:lstStyle/>
          <a:p>
            <a:r>
              <a:rPr lang="en-US"/>
              <a:t>Yellow accent slide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38F20AB5-BF87-7443-A182-2865DAFB03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14500" y="772749"/>
            <a:ext cx="6715125" cy="227376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Sub title area</a:t>
            </a:r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F432EF5A-5077-DE47-8F39-FD70BBFE247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714501" y="1228725"/>
            <a:ext cx="6715124" cy="3314700"/>
          </a:xfrm>
          <a:noFill/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General Content Area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F11D2D9-F7E2-4C44-AA79-F635056C37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428750" cy="5143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9ABDFB4-C465-B24E-83DB-693D7A7429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14500" y="4757909"/>
            <a:ext cx="385591" cy="38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60387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_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A25FA6C0-1348-DB4A-8B1C-5AEC47FF1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72225" y="4767263"/>
            <a:ext cx="2057400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Data Axle. |. </a:t>
            </a:r>
            <a:fld id="{9281F164-D6AE-0E4E-A74D-95683EF9B841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3FADC0-CE03-AA4E-AED7-2C945180A8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375" y="342900"/>
            <a:ext cx="7715251" cy="381719"/>
          </a:xfrm>
        </p:spPr>
        <p:txBody>
          <a:bodyPr/>
          <a:lstStyle/>
          <a:p>
            <a:r>
              <a:rPr lang="en-US"/>
              <a:t>Standard text slide w/ full width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38F20AB5-BF87-7443-A182-2865DAFB03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4375" y="772749"/>
            <a:ext cx="7715251" cy="227376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Sub title area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7C86CF-4BD6-9649-9065-1234A62DEB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4375" y="1228725"/>
            <a:ext cx="7715250" cy="331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CC797C-A265-EA4E-A672-54664BBEA8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4375" y="4757909"/>
            <a:ext cx="385591" cy="38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060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_left_minimal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AAFF98D1-B28E-4E42-AD73-783AF9625E3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4714875" cy="5143500"/>
          </a:xfr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Picture Here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5689368-203C-BC4F-865E-6CD6A21F65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29251" y="1228725"/>
            <a:ext cx="3000374" cy="657225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Image left layout with minimal title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64E577D-643E-C440-B3DE-ABADF06DB1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9250" y="2120822"/>
            <a:ext cx="3000375" cy="657225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Sub title area</a:t>
            </a: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E56FC8AF-B0D3-D849-8834-DBFD80BD5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72224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AC9662-B4CE-D248-8B35-A8999864E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0" y="4757909"/>
            <a:ext cx="385591" cy="38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61079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_x2_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A25FA6C0-1348-DB4A-8B1C-5AEC47FF1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72225" y="4767263"/>
            <a:ext cx="2057400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Data Axle. |. </a:t>
            </a:r>
            <a:fld id="{9281F164-D6AE-0E4E-A74D-95683EF9B841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3FADC0-CE03-AA4E-AED7-2C945180A8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375" y="342900"/>
            <a:ext cx="7715251" cy="375249"/>
          </a:xfrm>
        </p:spPr>
        <p:txBody>
          <a:bodyPr/>
          <a:lstStyle/>
          <a:p>
            <a:r>
              <a:rPr lang="en-US"/>
              <a:t>2 image slide w/ full width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38F20AB5-BF87-7443-A182-2865DAFB03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4375" y="772749"/>
            <a:ext cx="7715251" cy="227376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Sub title area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945F4BE4-B678-3C4B-94E7-0B10ACE4BE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4375" y="3000375"/>
            <a:ext cx="3714751" cy="328264"/>
          </a:xfrm>
        </p:spPr>
        <p:txBody>
          <a:bodyPr/>
          <a:lstStyle>
            <a:lvl1pPr marL="0" indent="0">
              <a:buNone/>
              <a:defRPr b="1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Bold title if needed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46BE5D73-7DA4-744C-A4E2-984D3C58380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14375" y="3336306"/>
            <a:ext cx="3714751" cy="1207120"/>
          </a:xfr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en-US"/>
              <a:t>Followed by regular body copy area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14DEACC6-374D-C647-9B15-F8E9CE96C600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714375" y="1228725"/>
            <a:ext cx="3714751" cy="1543050"/>
          </a:xfr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image or icon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BE3F3A6-9F8A-0F44-B21E-5606C7CACF3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18140" y="3000375"/>
            <a:ext cx="3714751" cy="328264"/>
          </a:xfrm>
        </p:spPr>
        <p:txBody>
          <a:bodyPr/>
          <a:lstStyle>
            <a:lvl1pPr marL="0" indent="0">
              <a:buNone/>
              <a:defRPr b="1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Bold title if needed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25E974D-83FB-E542-B7F3-EE82F6CDFBE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718140" y="3336306"/>
            <a:ext cx="3714751" cy="1207120"/>
          </a:xfr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en-US"/>
              <a:t>Followed by regular body copy area</a:t>
            </a:r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AA50CED8-7254-FD4F-BC00-F1754C37BD37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718140" y="1228725"/>
            <a:ext cx="3714751" cy="1543050"/>
          </a:xfr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image or icon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5433757-CBF1-FD47-9394-DE9FD088B1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4375" y="4757909"/>
            <a:ext cx="385591" cy="38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04906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_x2_images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A25FA6C0-1348-DB4A-8B1C-5AEC47FF1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72225" y="4767263"/>
            <a:ext cx="2057400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Data Axle. |. </a:t>
            </a:r>
            <a:fld id="{9281F164-D6AE-0E4E-A74D-95683EF9B841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3FADC0-CE03-AA4E-AED7-2C945180A8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375" y="342900"/>
            <a:ext cx="7715251" cy="368780"/>
          </a:xfrm>
        </p:spPr>
        <p:txBody>
          <a:bodyPr/>
          <a:lstStyle/>
          <a:p>
            <a:r>
              <a:rPr lang="en-US"/>
              <a:t>2 image slide w/ full width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38F20AB5-BF87-7443-A182-2865DAFB03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4375" y="772749"/>
            <a:ext cx="7715251" cy="227376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Sub title area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14DEACC6-374D-C647-9B15-F8E9CE96C600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714375" y="1228725"/>
            <a:ext cx="3714751" cy="1543050"/>
          </a:xfr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Photo only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8D18B330-24C1-5D4E-8FB3-91477D960913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718140" y="1228725"/>
            <a:ext cx="3714751" cy="1543050"/>
          </a:xfr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Photo only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A4B9D7E-8465-F34F-A2FB-888C9E6A9D31}"/>
              </a:ext>
            </a:extLst>
          </p:cNvPr>
          <p:cNvSpPr/>
          <p:nvPr userDrawn="1"/>
        </p:nvSpPr>
        <p:spPr>
          <a:xfrm>
            <a:off x="714375" y="2771775"/>
            <a:ext cx="3714750" cy="1102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F072DD1-A6A5-0549-8302-C09E96971257}"/>
              </a:ext>
            </a:extLst>
          </p:cNvPr>
          <p:cNvSpPr/>
          <p:nvPr userDrawn="1"/>
        </p:nvSpPr>
        <p:spPr>
          <a:xfrm>
            <a:off x="4718141" y="2771775"/>
            <a:ext cx="3714750" cy="1102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D8D5E194-8F65-D146-AB26-E1B681BC657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4374" y="3000375"/>
            <a:ext cx="3714750" cy="328264"/>
          </a:xfrm>
          <a:noFill/>
        </p:spPr>
        <p:txBody>
          <a:bodyPr/>
          <a:lstStyle>
            <a:lvl1pPr marL="0" indent="0">
              <a:buNone/>
              <a:defRPr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Bold title if needed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D3785C8F-E239-EE45-A5F8-D2EBD0A17B8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14374" y="3336306"/>
            <a:ext cx="3714750" cy="1207120"/>
          </a:xfrm>
          <a:noFill/>
        </p:spPr>
        <p:txBody>
          <a:bodyPr/>
          <a:lstStyle>
            <a:lvl1pPr marL="0" indent="0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Followed by regular body copy area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E7D85F0-9CF8-0044-98FB-6A165C7579B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14875" y="3000375"/>
            <a:ext cx="3714750" cy="328264"/>
          </a:xfrm>
          <a:noFill/>
        </p:spPr>
        <p:txBody>
          <a:bodyPr/>
          <a:lstStyle>
            <a:lvl1pPr marL="0" indent="0">
              <a:buNone/>
              <a:defRPr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Bold title if needed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3EB4837D-4CBB-044E-AA3A-3C86B3FEA5C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714875" y="3336306"/>
            <a:ext cx="3714750" cy="1207120"/>
          </a:xfrm>
          <a:noFill/>
        </p:spPr>
        <p:txBody>
          <a:bodyPr/>
          <a:lstStyle>
            <a:lvl1pPr marL="0" indent="0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Followed by regular body copy area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797AC89-54D2-214F-920B-1CE6800DAF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4375" y="4757909"/>
            <a:ext cx="385591" cy="38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38284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_x2_images_blu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072C915-42D3-7C44-A7D6-21B5F6A0F4AD}"/>
              </a:ext>
            </a:extLst>
          </p:cNvPr>
          <p:cNvSpPr/>
          <p:nvPr userDrawn="1"/>
        </p:nvSpPr>
        <p:spPr>
          <a:xfrm>
            <a:off x="714375" y="2771775"/>
            <a:ext cx="3714750" cy="1102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A25FA6C0-1348-DB4A-8B1C-5AEC47FF1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72225" y="4767263"/>
            <a:ext cx="2057400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Data Axle. |. </a:t>
            </a:r>
            <a:fld id="{9281F164-D6AE-0E4E-A74D-95683EF9B841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3FADC0-CE03-AA4E-AED7-2C945180A8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375" y="342900"/>
            <a:ext cx="7715251" cy="375249"/>
          </a:xfrm>
        </p:spPr>
        <p:txBody>
          <a:bodyPr/>
          <a:lstStyle/>
          <a:p>
            <a:r>
              <a:rPr lang="en-US"/>
              <a:t>2 image slide w/ full width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38F20AB5-BF87-7443-A182-2865DAFB03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4375" y="772749"/>
            <a:ext cx="7715251" cy="227376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Sub title area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945F4BE4-B678-3C4B-94E7-0B10ACE4BE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4374" y="3000375"/>
            <a:ext cx="3714750" cy="328264"/>
          </a:xfrm>
          <a:noFill/>
        </p:spPr>
        <p:txBody>
          <a:bodyPr/>
          <a:lstStyle>
            <a:lvl1pPr marL="0" indent="0">
              <a:buNone/>
              <a:defRPr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Bold title if needed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46BE5D73-7DA4-744C-A4E2-984D3C58380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14374" y="3336306"/>
            <a:ext cx="3714750" cy="1207120"/>
          </a:xfrm>
          <a:noFill/>
        </p:spPr>
        <p:txBody>
          <a:bodyPr/>
          <a:lstStyle>
            <a:lvl1pPr marL="0" indent="0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Followed by regular body copy area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F57CAC-576A-244F-BB15-594F6A230B8D}"/>
              </a:ext>
            </a:extLst>
          </p:cNvPr>
          <p:cNvSpPr/>
          <p:nvPr userDrawn="1"/>
        </p:nvSpPr>
        <p:spPr>
          <a:xfrm>
            <a:off x="4718141" y="2771775"/>
            <a:ext cx="3714750" cy="11021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3BB88811-9925-0043-B681-6997E2FEFD7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14875" y="3000375"/>
            <a:ext cx="3714750" cy="328264"/>
          </a:xfrm>
          <a:noFill/>
        </p:spPr>
        <p:txBody>
          <a:bodyPr/>
          <a:lstStyle>
            <a:lvl1pPr marL="0" indent="0">
              <a:buNone/>
              <a:defRPr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Bold title if needed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704AE4B-6F9E-E542-8C7D-8D754D9AFAB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714875" y="3336306"/>
            <a:ext cx="3714750" cy="1207120"/>
          </a:xfrm>
          <a:noFill/>
        </p:spPr>
        <p:txBody>
          <a:bodyPr/>
          <a:lstStyle>
            <a:lvl1pPr marL="0" indent="0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Followed by regular body copy area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580FF317-72EC-3D4B-A7DE-D7528F3EB6A4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714375" y="1228725"/>
            <a:ext cx="3714750" cy="1543050"/>
          </a:xfr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Photo only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8969A7C9-C991-204E-9C62-92612C0EEBB4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714875" y="1228725"/>
            <a:ext cx="3714750" cy="1543050"/>
          </a:xfr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Photo only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FE2BAC1-F203-5F4A-A3C9-5D9899B325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4375" y="4757909"/>
            <a:ext cx="385591" cy="38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72992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_x2_images_yellow_terraco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A25FA6C0-1348-DB4A-8B1C-5AEC47FF1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72225" y="4767263"/>
            <a:ext cx="2057400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Data Axle. |. </a:t>
            </a:r>
            <a:fld id="{9281F164-D6AE-0E4E-A74D-95683EF9B841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3FADC0-CE03-AA4E-AED7-2C945180A8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375" y="342900"/>
            <a:ext cx="7715251" cy="375249"/>
          </a:xfrm>
        </p:spPr>
        <p:txBody>
          <a:bodyPr/>
          <a:lstStyle/>
          <a:p>
            <a:r>
              <a:rPr lang="en-US"/>
              <a:t>2 image slide w/ full width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38F20AB5-BF87-7443-A182-2865DAFB03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4375" y="772749"/>
            <a:ext cx="7715251" cy="227376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Sub title area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14DEACC6-374D-C647-9B15-F8E9CE96C600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714375" y="1228725"/>
            <a:ext cx="3714750" cy="1543050"/>
          </a:xfr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Photo only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8D18B330-24C1-5D4E-8FB3-91477D960913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714875" y="1228725"/>
            <a:ext cx="3714750" cy="1543050"/>
          </a:xfr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Photo only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E9D247BB-5ABA-204B-99A4-5F60B0F8D53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4374" y="3000375"/>
            <a:ext cx="3714750" cy="328264"/>
          </a:xfrm>
          <a:noFill/>
        </p:spPr>
        <p:txBody>
          <a:bodyPr/>
          <a:lstStyle>
            <a:lvl1pPr marL="0" indent="0">
              <a:buNone/>
              <a:defRPr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Bold title if needed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84C83A77-5A0A-064E-90A1-DCD630F4A8F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14374" y="3336306"/>
            <a:ext cx="3714750" cy="1207120"/>
          </a:xfrm>
          <a:noFill/>
        </p:spPr>
        <p:txBody>
          <a:bodyPr/>
          <a:lstStyle>
            <a:lvl1pPr marL="0" indent="0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Followed by regular body copy area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15B2E39-0282-254F-A7E1-9A309A99AE8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14875" y="3000375"/>
            <a:ext cx="3714750" cy="328264"/>
          </a:xfrm>
          <a:noFill/>
        </p:spPr>
        <p:txBody>
          <a:bodyPr/>
          <a:lstStyle>
            <a:lvl1pPr marL="0" indent="0">
              <a:buNone/>
              <a:defRPr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Bold title if needed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F03B7C45-548A-5D43-935E-33C1C8FFEF2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714875" y="3336306"/>
            <a:ext cx="3714750" cy="1207120"/>
          </a:xfrm>
          <a:noFill/>
        </p:spPr>
        <p:txBody>
          <a:bodyPr/>
          <a:lstStyle>
            <a:lvl1pPr marL="0" indent="0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Followed by regular body copy area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73F8477-92A8-ED45-877D-BAA6A7E59BFB}"/>
              </a:ext>
            </a:extLst>
          </p:cNvPr>
          <p:cNvSpPr/>
          <p:nvPr userDrawn="1"/>
        </p:nvSpPr>
        <p:spPr>
          <a:xfrm>
            <a:off x="714375" y="2771775"/>
            <a:ext cx="3714750" cy="11021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5E7F1E5-B8C1-9847-939F-0A75FB0B93E7}"/>
              </a:ext>
            </a:extLst>
          </p:cNvPr>
          <p:cNvSpPr/>
          <p:nvPr userDrawn="1"/>
        </p:nvSpPr>
        <p:spPr>
          <a:xfrm>
            <a:off x="4718141" y="2771775"/>
            <a:ext cx="3714750" cy="1102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29A136F6-40B3-1A4B-B260-AE8E46ABD9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4375" y="4757909"/>
            <a:ext cx="385591" cy="38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45181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umn_x2_images_grey_blue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A25FA6C0-1348-DB4A-8B1C-5AEC47FF1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72225" y="4767263"/>
            <a:ext cx="2057400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Data Axle. |. </a:t>
            </a:r>
            <a:fld id="{9281F164-D6AE-0E4E-A74D-95683EF9B841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3FADC0-CE03-AA4E-AED7-2C945180A8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375" y="342900"/>
            <a:ext cx="7715251" cy="375249"/>
          </a:xfrm>
        </p:spPr>
        <p:txBody>
          <a:bodyPr/>
          <a:lstStyle/>
          <a:p>
            <a:r>
              <a:rPr lang="en-US"/>
              <a:t>2 image slide w/ full width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38F20AB5-BF87-7443-A182-2865DAFB03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4375" y="772749"/>
            <a:ext cx="7715251" cy="227376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Sub title area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14DEACC6-374D-C647-9B15-F8E9CE96C600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714375" y="1228725"/>
            <a:ext cx="3714750" cy="1543050"/>
          </a:xfr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Photo only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8D18B330-24C1-5D4E-8FB3-91477D960913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714875" y="1228725"/>
            <a:ext cx="3714750" cy="1543050"/>
          </a:xfr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Photo only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84A1991-7A96-A14E-B7A3-00968A6F123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4374" y="3000375"/>
            <a:ext cx="3714750" cy="328264"/>
          </a:xfrm>
          <a:noFill/>
        </p:spPr>
        <p:txBody>
          <a:bodyPr/>
          <a:lstStyle>
            <a:lvl1pPr marL="0" indent="0">
              <a:buNone/>
              <a:defRPr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Bold title if needed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A4D1E715-AC3D-284F-8B64-FE82435911E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14374" y="3336306"/>
            <a:ext cx="3714750" cy="1207120"/>
          </a:xfrm>
          <a:noFill/>
        </p:spPr>
        <p:txBody>
          <a:bodyPr/>
          <a:lstStyle>
            <a:lvl1pPr marL="0" indent="0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Followed by regular body copy area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0894CA17-E6AE-4744-8B4D-794DA11F7EC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14875" y="3000375"/>
            <a:ext cx="3714750" cy="328264"/>
          </a:xfrm>
          <a:noFill/>
        </p:spPr>
        <p:txBody>
          <a:bodyPr/>
          <a:lstStyle>
            <a:lvl1pPr marL="0" indent="0">
              <a:buNone/>
              <a:defRPr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Bold title if needed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7B7EBA2F-7586-3C43-8017-1B96E7BA88D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714875" y="3336306"/>
            <a:ext cx="3714750" cy="1207120"/>
          </a:xfrm>
          <a:noFill/>
        </p:spPr>
        <p:txBody>
          <a:bodyPr/>
          <a:lstStyle>
            <a:lvl1pPr marL="0" indent="0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Followed by regular body copy area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FC2A7E4-512F-3D4F-B5C9-6063A000FBCC}"/>
              </a:ext>
            </a:extLst>
          </p:cNvPr>
          <p:cNvSpPr/>
          <p:nvPr userDrawn="1"/>
        </p:nvSpPr>
        <p:spPr>
          <a:xfrm>
            <a:off x="714375" y="2771775"/>
            <a:ext cx="3714750" cy="1102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22CF5FC-6BAA-D343-A8DC-A107EFBD6225}"/>
              </a:ext>
            </a:extLst>
          </p:cNvPr>
          <p:cNvSpPr/>
          <p:nvPr userDrawn="1"/>
        </p:nvSpPr>
        <p:spPr>
          <a:xfrm>
            <a:off x="4718141" y="2771775"/>
            <a:ext cx="3714750" cy="11021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BA15181-D3AA-6349-BEB9-9E6C1D559F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4375" y="4757909"/>
            <a:ext cx="385591" cy="38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60244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_x2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A25FA6C0-1348-DB4A-8B1C-5AEC47FF1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72225" y="4767263"/>
            <a:ext cx="2057400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Data Axle. |. </a:t>
            </a:r>
            <a:fld id="{9281F164-D6AE-0E4E-A74D-95683EF9B841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3FADC0-CE03-AA4E-AED7-2C945180A8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375" y="342900"/>
            <a:ext cx="7715251" cy="358848"/>
          </a:xfrm>
        </p:spPr>
        <p:txBody>
          <a:bodyPr/>
          <a:lstStyle/>
          <a:p>
            <a:r>
              <a:rPr lang="en-US"/>
              <a:t>2 text columns slide w/ full width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38F20AB5-BF87-7443-A182-2865DAFB03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4375" y="772749"/>
            <a:ext cx="7715251" cy="227376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Sub title area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945F4BE4-B678-3C4B-94E7-0B10ACE4BE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4375" y="1715286"/>
            <a:ext cx="3566979" cy="328264"/>
          </a:xfrm>
        </p:spPr>
        <p:txBody>
          <a:bodyPr/>
          <a:lstStyle>
            <a:lvl1pPr marL="0" indent="0">
              <a:buNone/>
              <a:defRPr b="1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Bold title if needed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46BE5D73-7DA4-744C-A4E2-984D3C58380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14375" y="2114551"/>
            <a:ext cx="3566979" cy="24288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Followed by regular body copy area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BE3F3A6-9F8A-0F44-B21E-5606C7CACF3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862648" y="1715286"/>
            <a:ext cx="3570243" cy="328264"/>
          </a:xfrm>
        </p:spPr>
        <p:txBody>
          <a:bodyPr/>
          <a:lstStyle>
            <a:lvl1pPr marL="0" indent="0">
              <a:buNone/>
              <a:defRPr b="1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Bold title if needed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25E974D-83FB-E542-B7F3-EE82F6CDFBE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862648" y="2114551"/>
            <a:ext cx="3570243" cy="24288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Followed by regular body copy area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26EB88-50DE-3548-86A3-B4365C602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4375" y="4757909"/>
            <a:ext cx="385591" cy="38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62013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_x3_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A25FA6C0-1348-DB4A-8B1C-5AEC47FF1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72225" y="4767263"/>
            <a:ext cx="2057400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Data Axle. |. </a:t>
            </a:r>
            <a:fld id="{9281F164-D6AE-0E4E-A74D-95683EF9B841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3FADC0-CE03-AA4E-AED7-2C945180A8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375" y="342900"/>
            <a:ext cx="7715251" cy="375249"/>
          </a:xfrm>
        </p:spPr>
        <p:txBody>
          <a:bodyPr/>
          <a:lstStyle/>
          <a:p>
            <a:r>
              <a:rPr lang="en-US"/>
              <a:t>3 image slide w/ full width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38F20AB5-BF87-7443-A182-2865DAFB03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4375" y="772749"/>
            <a:ext cx="7715251" cy="227376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Sub title area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D4585DB1-608D-CD49-A9A1-EBEAC34C72A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44322" y="3000375"/>
            <a:ext cx="2285303" cy="328264"/>
          </a:xfrm>
        </p:spPr>
        <p:txBody>
          <a:bodyPr/>
          <a:lstStyle>
            <a:lvl1pPr marL="0" indent="0">
              <a:buNone/>
              <a:defRPr b="1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Bold title if needed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581BD80-133C-D24F-B895-7CB0AD651A6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44322" y="3336306"/>
            <a:ext cx="2285303" cy="1207120"/>
          </a:xfr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en-US"/>
              <a:t>Followed by regular body copy area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9F3B5B7F-1060-D345-89BD-697713F4EC10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144322" y="1228725"/>
            <a:ext cx="2285303" cy="1543050"/>
          </a:xfr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image or icon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069CFEAB-F8B2-3C4C-BF95-00B39A3DEC0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29697" y="3000375"/>
            <a:ext cx="2285303" cy="328264"/>
          </a:xfrm>
        </p:spPr>
        <p:txBody>
          <a:bodyPr/>
          <a:lstStyle>
            <a:lvl1pPr marL="0" indent="0">
              <a:buNone/>
              <a:defRPr b="1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Bold title if needed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09BE3252-4EDB-F244-8CBC-2AF4CDFB910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29697" y="3336306"/>
            <a:ext cx="2285303" cy="1207120"/>
          </a:xfr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en-US"/>
              <a:t>Followed by regular body copy area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04496826-2C2E-1340-92AC-5BC55BB2F53E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3429697" y="1228725"/>
            <a:ext cx="2285303" cy="1543050"/>
          </a:xfr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image or icon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945F4BE4-B678-3C4B-94E7-0B10ACE4BE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4375" y="3000375"/>
            <a:ext cx="2285303" cy="328264"/>
          </a:xfrm>
        </p:spPr>
        <p:txBody>
          <a:bodyPr/>
          <a:lstStyle>
            <a:lvl1pPr marL="0" indent="0">
              <a:buNone/>
              <a:defRPr b="1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Bold title if needed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46BE5D73-7DA4-744C-A4E2-984D3C58380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14375" y="3336306"/>
            <a:ext cx="2285303" cy="1207120"/>
          </a:xfr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en-US"/>
              <a:t>Followed by regular body copy area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14DEACC6-374D-C647-9B15-F8E9CE96C600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714375" y="1228725"/>
            <a:ext cx="2285303" cy="1543050"/>
          </a:xfr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image or icon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953FAA8-FBBD-A246-95EB-0AC29E7BC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4375" y="4757909"/>
            <a:ext cx="385591" cy="38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4294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_x3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A25FA6C0-1348-DB4A-8B1C-5AEC47FF1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72225" y="4767263"/>
            <a:ext cx="2057400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Data Axle. |. </a:t>
            </a:r>
            <a:fld id="{9281F164-D6AE-0E4E-A74D-95683EF9B841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3FADC0-CE03-AA4E-AED7-2C945180A8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375" y="342900"/>
            <a:ext cx="7715251" cy="358848"/>
          </a:xfrm>
        </p:spPr>
        <p:txBody>
          <a:bodyPr/>
          <a:lstStyle/>
          <a:p>
            <a:r>
              <a:rPr lang="en-US"/>
              <a:t>3 text column slide w/ full width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38F20AB5-BF87-7443-A182-2865DAFB03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4375" y="772749"/>
            <a:ext cx="7715251" cy="227376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Sub title area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D4585DB1-608D-CD49-A9A1-EBEAC34C72A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44322" y="1715286"/>
            <a:ext cx="2285303" cy="328264"/>
          </a:xfrm>
        </p:spPr>
        <p:txBody>
          <a:bodyPr/>
          <a:lstStyle>
            <a:lvl1pPr marL="0" indent="0">
              <a:buNone/>
              <a:defRPr b="1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Bold title if needed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581BD80-133C-D24F-B895-7CB0AD651A6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44322" y="2114551"/>
            <a:ext cx="2285303" cy="2428875"/>
          </a:xfr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en-US"/>
              <a:t>Followed by regular body copy area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069CFEAB-F8B2-3C4C-BF95-00B39A3DEC0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29697" y="1715286"/>
            <a:ext cx="2285303" cy="328264"/>
          </a:xfrm>
        </p:spPr>
        <p:txBody>
          <a:bodyPr/>
          <a:lstStyle>
            <a:lvl1pPr marL="0" indent="0">
              <a:buNone/>
              <a:defRPr b="1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Bold title if needed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09BE3252-4EDB-F244-8CBC-2AF4CDFB910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29697" y="2114551"/>
            <a:ext cx="2285303" cy="2428875"/>
          </a:xfr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en-US"/>
              <a:t>Followed by regular body copy area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945F4BE4-B678-3C4B-94E7-0B10ACE4BE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4375" y="1715286"/>
            <a:ext cx="2285303" cy="328264"/>
          </a:xfrm>
        </p:spPr>
        <p:txBody>
          <a:bodyPr/>
          <a:lstStyle>
            <a:lvl1pPr marL="0" indent="0">
              <a:buNone/>
              <a:defRPr b="1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Bold title if needed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46BE5D73-7DA4-744C-A4E2-984D3C58380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14375" y="2114551"/>
            <a:ext cx="2285303" cy="2428875"/>
          </a:xfr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en-US"/>
              <a:t>Followed by regular body copy area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49578CF-86AC-F14F-96B8-89A00A7090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4375" y="4757909"/>
            <a:ext cx="385591" cy="38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30850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_x4_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23FADC0-CE03-AA4E-AED7-2C945180A8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375" y="342900"/>
            <a:ext cx="7715251" cy="375249"/>
          </a:xfrm>
        </p:spPr>
        <p:txBody>
          <a:bodyPr/>
          <a:lstStyle/>
          <a:p>
            <a:r>
              <a:rPr lang="en-US"/>
              <a:t>4 image slide w/ full width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38F20AB5-BF87-7443-A182-2865DAFB03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4375" y="772749"/>
            <a:ext cx="7715251" cy="227376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Sub title area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47C606-7A58-D345-AEB5-9AF933EDF0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3000375"/>
            <a:ext cx="1714500" cy="328264"/>
          </a:xfrm>
        </p:spPr>
        <p:txBody>
          <a:bodyPr/>
          <a:lstStyle>
            <a:lvl1pPr marL="0" indent="0">
              <a:buNone/>
              <a:defRPr b="1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Bold title if needed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7B0DF62-C1F5-084C-8A94-FBE1EBDD0D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4375" y="3336306"/>
            <a:ext cx="1714500" cy="1207120"/>
          </a:xfr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en-US"/>
              <a:t>Followed by regular body copy area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147118B-7276-CE49-ABE4-2AA97021DD4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14375" y="1228725"/>
            <a:ext cx="1714500" cy="1543050"/>
          </a:xfr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image or icon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32A6AE8-B212-DE45-B407-33B78D65D3B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14625" y="3000375"/>
            <a:ext cx="1714500" cy="328264"/>
          </a:xfrm>
        </p:spPr>
        <p:txBody>
          <a:bodyPr/>
          <a:lstStyle>
            <a:lvl1pPr marL="0" indent="0">
              <a:buNone/>
              <a:defRPr b="1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Bold title if needed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4A87668-60F6-1D48-966D-4F03C226109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14625" y="3336306"/>
            <a:ext cx="1714500" cy="1207120"/>
          </a:xfr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en-US"/>
              <a:t>Followed by regular body copy area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7B220CA0-CEA8-9F4D-9038-05AC1299B4D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714625" y="1228725"/>
            <a:ext cx="1714500" cy="1543050"/>
          </a:xfr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image or icon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D4585DB1-608D-CD49-A9A1-EBEAC34C72A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14875" y="3000375"/>
            <a:ext cx="1714500" cy="328264"/>
          </a:xfrm>
        </p:spPr>
        <p:txBody>
          <a:bodyPr/>
          <a:lstStyle>
            <a:lvl1pPr marL="0" indent="0">
              <a:buNone/>
              <a:defRPr b="1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Bold title if needed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581BD80-133C-D24F-B895-7CB0AD651A6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14875" y="3336306"/>
            <a:ext cx="1714500" cy="1207120"/>
          </a:xfr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en-US"/>
              <a:t>Followed by regular body copy area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9F3B5B7F-1060-D345-89BD-697713F4EC10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714875" y="1228725"/>
            <a:ext cx="1714500" cy="1543050"/>
          </a:xfr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image or icon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02EF246B-62D2-3F4D-A15E-3885C5C421C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715125" y="3000375"/>
            <a:ext cx="1714500" cy="328264"/>
          </a:xfrm>
        </p:spPr>
        <p:txBody>
          <a:bodyPr/>
          <a:lstStyle>
            <a:lvl1pPr marL="0" indent="0">
              <a:buNone/>
              <a:defRPr b="1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Bold title if needed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E5764690-49A9-FD4E-BED6-4331DC6026F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715125" y="3336306"/>
            <a:ext cx="1714500" cy="1207120"/>
          </a:xfr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en-US"/>
              <a:t>Followed by regular body copy area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9CD23C59-134B-8545-9500-F6DC5DB7AC6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715125" y="1228725"/>
            <a:ext cx="1714500" cy="1543050"/>
          </a:xfr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image or icon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2BF3386-4371-684E-98E0-CCE1C8B04E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4375" y="4757909"/>
            <a:ext cx="385591" cy="385591"/>
          </a:xfrm>
          <a:prstGeom prst="rect">
            <a:avLst/>
          </a:prstGeom>
        </p:spPr>
      </p:pic>
      <p:sp>
        <p:nvSpPr>
          <p:cNvPr id="22" name="Slide Number Placeholder 8">
            <a:extLst>
              <a:ext uri="{FF2B5EF4-FFF2-40B4-BE49-F238E27FC236}">
                <a16:creationId xmlns:a16="http://schemas.microsoft.com/office/drawing/2014/main" id="{3BEB307C-97A3-1F40-AEB2-55C17C922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72225" y="4767263"/>
            <a:ext cx="2057400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Data Axle. |. </a:t>
            </a:r>
            <a:fld id="{9281F164-D6AE-0E4E-A74D-95683EF9B841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22619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umn_x4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A25FA6C0-1348-DB4A-8B1C-5AEC47FF1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72225" y="4767263"/>
            <a:ext cx="2057400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Data Axle. |. </a:t>
            </a:r>
            <a:fld id="{9281F164-D6AE-0E4E-A74D-95683EF9B841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3FADC0-CE03-AA4E-AED7-2C945180A8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375" y="342901"/>
            <a:ext cx="7715251" cy="352316"/>
          </a:xfrm>
        </p:spPr>
        <p:txBody>
          <a:bodyPr/>
          <a:lstStyle/>
          <a:p>
            <a:r>
              <a:rPr lang="en-US"/>
              <a:t>4 text columns slide w/ full width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38F20AB5-BF87-7443-A182-2865DAFB03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4375" y="772749"/>
            <a:ext cx="7715251" cy="227376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Sub title area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47C606-7A58-D345-AEB5-9AF933EDF0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1708755"/>
            <a:ext cx="1714500" cy="328264"/>
          </a:xfrm>
        </p:spPr>
        <p:txBody>
          <a:bodyPr/>
          <a:lstStyle>
            <a:lvl1pPr marL="0" indent="0">
              <a:buNone/>
              <a:defRPr b="1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Bold title if needed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7B0DF62-C1F5-084C-8A94-FBE1EBDD0D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4375" y="2114551"/>
            <a:ext cx="1714500" cy="242887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pPr lvl="0"/>
            <a:r>
              <a:rPr lang="en-US"/>
              <a:t>Followed by regular body copy area or bullets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32A6AE8-B212-DE45-B407-33B78D65D3B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14625" y="1708755"/>
            <a:ext cx="1714500" cy="328264"/>
          </a:xfrm>
        </p:spPr>
        <p:txBody>
          <a:bodyPr/>
          <a:lstStyle>
            <a:lvl1pPr marL="0" indent="0">
              <a:buNone/>
              <a:defRPr b="1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Bold title if needed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4A87668-60F6-1D48-966D-4F03C226109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14625" y="2114551"/>
            <a:ext cx="1714500" cy="242887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pPr lvl="0"/>
            <a:r>
              <a:rPr lang="en-US"/>
              <a:t>Followed by regular body copy area or bullets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D4585DB1-608D-CD49-A9A1-EBEAC34C72A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14875" y="1708755"/>
            <a:ext cx="1714500" cy="328264"/>
          </a:xfrm>
        </p:spPr>
        <p:txBody>
          <a:bodyPr/>
          <a:lstStyle>
            <a:lvl1pPr marL="0" indent="0">
              <a:buNone/>
              <a:defRPr b="1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Bold title if needed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581BD80-133C-D24F-B895-7CB0AD651A6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14875" y="2114551"/>
            <a:ext cx="1714500" cy="242887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pPr lvl="0"/>
            <a:r>
              <a:rPr lang="en-US"/>
              <a:t>Followed by regular body copy area or bullets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02EF246B-62D2-3F4D-A15E-3885C5C421C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715125" y="1708755"/>
            <a:ext cx="1714500" cy="328264"/>
          </a:xfrm>
        </p:spPr>
        <p:txBody>
          <a:bodyPr/>
          <a:lstStyle>
            <a:lvl1pPr marL="0" indent="0">
              <a:buNone/>
              <a:defRPr b="1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Bold title if needed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E5764690-49A9-FD4E-BED6-4331DC6026F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715125" y="2114551"/>
            <a:ext cx="1714500" cy="242887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pPr lvl="0"/>
            <a:r>
              <a:rPr lang="en-US"/>
              <a:t>Followed by regular body copy area or bullets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35DB81F-8934-1149-8E5F-9A69B3990C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4375" y="4757909"/>
            <a:ext cx="385591" cy="38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502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_imag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AAFF98D1-B28E-4E42-AD73-783AF9625E3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4714875" cy="5143500"/>
          </a:xfr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Optional divider image</a:t>
            </a:r>
          </a:p>
          <a:p>
            <a:r>
              <a:rPr lang="en-US"/>
              <a:t>(if no image, type position may need to be adjusted)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5689368-203C-BC4F-865E-6CD6A21F65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29251" y="2117026"/>
            <a:ext cx="3000374" cy="657225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Image left divider with minimal title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64E577D-643E-C440-B3DE-ABADF06DB1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9250" y="3000375"/>
            <a:ext cx="3000375" cy="657225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Sub title area</a:t>
            </a:r>
          </a:p>
        </p:txBody>
      </p:sp>
    </p:spTree>
    <p:extLst>
      <p:ext uri="{BB962C8B-B14F-4D97-AF65-F5344CB8AC3E}">
        <p14:creationId xmlns:p14="http://schemas.microsoft.com/office/powerpoint/2010/main" val="86971180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umn_x4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A25FA6C0-1348-DB4A-8B1C-5AEC47FF1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72225" y="4767263"/>
            <a:ext cx="2057400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Data Axle. |. </a:t>
            </a:r>
            <a:fld id="{9281F164-D6AE-0E4E-A74D-95683EF9B841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3FADC0-CE03-AA4E-AED7-2C945180A8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375" y="342901"/>
            <a:ext cx="7715251" cy="35231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Image grid (small) with full 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2C740DC-D61E-5B47-B29A-5C0104D86E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4375" y="1228725"/>
            <a:ext cx="1714500" cy="154305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image or logo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59A7D484-6AD8-1844-B960-F93251AD664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711390" y="1228725"/>
            <a:ext cx="1714500" cy="154305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image or logo</a:t>
            </a:r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AFEDF9AA-1088-594F-B671-EBDAD341F5A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714875" y="1228725"/>
            <a:ext cx="1714500" cy="154305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image or logo</a:t>
            </a:r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678C45A3-7188-7B4E-A981-1787853B8EE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18361" y="1228725"/>
            <a:ext cx="1714500" cy="154305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image or logo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41564D49-7F19-5E44-84C4-C6C55551544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14375" y="3004391"/>
            <a:ext cx="1714500" cy="154305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image or logo</a:t>
            </a:r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DC57AEBF-B4A3-254A-B142-2FAB157DD0F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711390" y="3004391"/>
            <a:ext cx="1714500" cy="154305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image or logo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2CBB78E9-039E-CF46-B9A0-6BA45D525BB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714875" y="3004391"/>
            <a:ext cx="1714500" cy="154305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image or logo</a:t>
            </a:r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531699DD-0F4F-A146-A5E6-45683163B9D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718361" y="3004391"/>
            <a:ext cx="1714500" cy="154305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image or logo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63480F0A-840F-7942-9EBE-AC480DB576F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4375" y="772749"/>
            <a:ext cx="7715251" cy="227376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Sub title area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8821D8-BC84-B449-A448-BC6146B43F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4375" y="4757909"/>
            <a:ext cx="385591" cy="38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79522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umn_x4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A25FA6C0-1348-DB4A-8B1C-5AEC47FF1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72225" y="4767263"/>
            <a:ext cx="2057400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Data Axle. |. </a:t>
            </a:r>
            <a:fld id="{9281F164-D6AE-0E4E-A74D-95683EF9B841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3FADC0-CE03-AA4E-AED7-2C945180A8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375" y="342901"/>
            <a:ext cx="7715251" cy="35231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Image grid (large) with full 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2C740DC-D61E-5B47-B29A-5C0104D86E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4375" y="1228725"/>
            <a:ext cx="714375" cy="657225"/>
          </a:xfrm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image or logo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63480F0A-840F-7942-9EBE-AC480DB576F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4375" y="772749"/>
            <a:ext cx="7715251" cy="227376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Sub title area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6206E40A-FA9F-1148-941C-3E498DBDF8D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714500" y="1228725"/>
            <a:ext cx="714375" cy="657225"/>
          </a:xfrm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image or logo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547E4E98-0FEB-1C4E-85F5-8A407FD1447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14375" y="2114550"/>
            <a:ext cx="714375" cy="657225"/>
          </a:xfrm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image or logo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22DE589D-C3B6-6648-95D3-A74909AC37F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714500" y="2114550"/>
            <a:ext cx="714375" cy="657225"/>
          </a:xfrm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image or logo</a:t>
            </a:r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79B76688-A671-A343-A62B-56BF2FADE3C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14375" y="3000375"/>
            <a:ext cx="714375" cy="657225"/>
          </a:xfrm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image or logo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43B45ECA-B5B6-464B-80E5-7F9119A4C63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714500" y="3000375"/>
            <a:ext cx="714375" cy="657225"/>
          </a:xfrm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image or logo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76999680-DFBE-1E4C-9518-24978347B32F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14375" y="3886200"/>
            <a:ext cx="714375" cy="657225"/>
          </a:xfrm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image or logo</a:t>
            </a:r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425674A7-EB56-024F-B0DC-EFA0B315D5B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714500" y="3886200"/>
            <a:ext cx="714375" cy="657225"/>
          </a:xfrm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image or logo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E500A766-8F2A-4141-B13D-AA8C1B92085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2714625" y="1228725"/>
            <a:ext cx="714375" cy="657225"/>
          </a:xfrm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image or logo</a:t>
            </a:r>
          </a:p>
        </p:txBody>
      </p:sp>
      <p:sp>
        <p:nvSpPr>
          <p:cNvPr id="31" name="Picture Placeholder 3">
            <a:extLst>
              <a:ext uri="{FF2B5EF4-FFF2-40B4-BE49-F238E27FC236}">
                <a16:creationId xmlns:a16="http://schemas.microsoft.com/office/drawing/2014/main" id="{2FCD8BB3-25D5-F54C-AB0E-6D87762F4B20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714750" y="1228725"/>
            <a:ext cx="714375" cy="657225"/>
          </a:xfrm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image or logo</a:t>
            </a:r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0612E57D-148B-DA44-9FF7-9F2DD3DA3D9B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714625" y="2114550"/>
            <a:ext cx="714375" cy="657225"/>
          </a:xfrm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image or logo</a:t>
            </a:r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D613AC43-9C7A-B640-95E6-94C24FFE47F9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3714750" y="2114550"/>
            <a:ext cx="714375" cy="657225"/>
          </a:xfrm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image or logo</a:t>
            </a:r>
          </a:p>
        </p:txBody>
      </p: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BA9731C5-BAD3-6A4A-A84C-B1F2EEA62D37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2714625" y="3000375"/>
            <a:ext cx="714375" cy="657225"/>
          </a:xfrm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image or logo</a:t>
            </a:r>
          </a:p>
        </p:txBody>
      </p:sp>
      <p:sp>
        <p:nvSpPr>
          <p:cNvPr id="35" name="Picture Placeholder 3">
            <a:extLst>
              <a:ext uri="{FF2B5EF4-FFF2-40B4-BE49-F238E27FC236}">
                <a16:creationId xmlns:a16="http://schemas.microsoft.com/office/drawing/2014/main" id="{87C9067F-3770-7E4E-A25B-67E69330826A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3714750" y="3000375"/>
            <a:ext cx="714375" cy="657225"/>
          </a:xfrm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image or logo</a:t>
            </a:r>
          </a:p>
        </p:txBody>
      </p:sp>
      <p:sp>
        <p:nvSpPr>
          <p:cNvPr id="36" name="Picture Placeholder 3">
            <a:extLst>
              <a:ext uri="{FF2B5EF4-FFF2-40B4-BE49-F238E27FC236}">
                <a16:creationId xmlns:a16="http://schemas.microsoft.com/office/drawing/2014/main" id="{A9344D3C-7DA9-4D4F-8B9A-82183984CE18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2714625" y="3886200"/>
            <a:ext cx="714375" cy="657225"/>
          </a:xfrm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image or logo</a:t>
            </a:r>
          </a:p>
        </p:txBody>
      </p:sp>
      <p:sp>
        <p:nvSpPr>
          <p:cNvPr id="37" name="Picture Placeholder 3">
            <a:extLst>
              <a:ext uri="{FF2B5EF4-FFF2-40B4-BE49-F238E27FC236}">
                <a16:creationId xmlns:a16="http://schemas.microsoft.com/office/drawing/2014/main" id="{7571098D-585A-344A-A65C-3E9B3181AEA7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3714750" y="3886200"/>
            <a:ext cx="714375" cy="657225"/>
          </a:xfrm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image or logo</a:t>
            </a:r>
          </a:p>
        </p:txBody>
      </p:sp>
      <p:sp>
        <p:nvSpPr>
          <p:cNvPr id="38" name="Picture Placeholder 3">
            <a:extLst>
              <a:ext uri="{FF2B5EF4-FFF2-40B4-BE49-F238E27FC236}">
                <a16:creationId xmlns:a16="http://schemas.microsoft.com/office/drawing/2014/main" id="{209A500D-AFFB-7B47-9A9E-81680FAA1FF0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4714875" y="1228725"/>
            <a:ext cx="714375" cy="657225"/>
          </a:xfrm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image or logo</a:t>
            </a:r>
          </a:p>
        </p:txBody>
      </p:sp>
      <p:sp>
        <p:nvSpPr>
          <p:cNvPr id="39" name="Picture Placeholder 3">
            <a:extLst>
              <a:ext uri="{FF2B5EF4-FFF2-40B4-BE49-F238E27FC236}">
                <a16:creationId xmlns:a16="http://schemas.microsoft.com/office/drawing/2014/main" id="{7E58AFA7-4769-8240-80CC-C522CC533E23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5715000" y="1228725"/>
            <a:ext cx="714375" cy="657225"/>
          </a:xfrm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image or logo</a:t>
            </a:r>
          </a:p>
        </p:txBody>
      </p:sp>
      <p:sp>
        <p:nvSpPr>
          <p:cNvPr id="40" name="Picture Placeholder 3">
            <a:extLst>
              <a:ext uri="{FF2B5EF4-FFF2-40B4-BE49-F238E27FC236}">
                <a16:creationId xmlns:a16="http://schemas.microsoft.com/office/drawing/2014/main" id="{554EE1ED-9EE9-7546-B949-D4FFB8D8640E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4714875" y="2114550"/>
            <a:ext cx="714375" cy="657225"/>
          </a:xfrm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image or logo</a:t>
            </a:r>
          </a:p>
        </p:txBody>
      </p:sp>
      <p:sp>
        <p:nvSpPr>
          <p:cNvPr id="41" name="Picture Placeholder 3">
            <a:extLst>
              <a:ext uri="{FF2B5EF4-FFF2-40B4-BE49-F238E27FC236}">
                <a16:creationId xmlns:a16="http://schemas.microsoft.com/office/drawing/2014/main" id="{EB09F7BE-BBFF-7F4A-A0C8-6151AF504A21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715000" y="2114550"/>
            <a:ext cx="714375" cy="657225"/>
          </a:xfrm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image or logo</a:t>
            </a:r>
          </a:p>
        </p:txBody>
      </p:sp>
      <p:sp>
        <p:nvSpPr>
          <p:cNvPr id="42" name="Picture Placeholder 3">
            <a:extLst>
              <a:ext uri="{FF2B5EF4-FFF2-40B4-BE49-F238E27FC236}">
                <a16:creationId xmlns:a16="http://schemas.microsoft.com/office/drawing/2014/main" id="{6592FA12-08D5-8D49-A742-AEE6BC0AA57C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714875" y="3000375"/>
            <a:ext cx="714375" cy="657225"/>
          </a:xfrm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image or logo</a:t>
            </a:r>
          </a:p>
        </p:txBody>
      </p:sp>
      <p:sp>
        <p:nvSpPr>
          <p:cNvPr id="43" name="Picture Placeholder 3">
            <a:extLst>
              <a:ext uri="{FF2B5EF4-FFF2-40B4-BE49-F238E27FC236}">
                <a16:creationId xmlns:a16="http://schemas.microsoft.com/office/drawing/2014/main" id="{FDB00C99-D8D7-634B-970B-93576EFBD570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5715000" y="3000375"/>
            <a:ext cx="714375" cy="657225"/>
          </a:xfrm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image or logo</a:t>
            </a:r>
          </a:p>
        </p:txBody>
      </p:sp>
      <p:sp>
        <p:nvSpPr>
          <p:cNvPr id="44" name="Picture Placeholder 3">
            <a:extLst>
              <a:ext uri="{FF2B5EF4-FFF2-40B4-BE49-F238E27FC236}">
                <a16:creationId xmlns:a16="http://schemas.microsoft.com/office/drawing/2014/main" id="{9A7357D8-5F50-5F4B-A3F7-606A2C001F8B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714875" y="3886200"/>
            <a:ext cx="714375" cy="657225"/>
          </a:xfrm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image or logo</a:t>
            </a:r>
          </a:p>
        </p:txBody>
      </p:sp>
      <p:sp>
        <p:nvSpPr>
          <p:cNvPr id="45" name="Picture Placeholder 3">
            <a:extLst>
              <a:ext uri="{FF2B5EF4-FFF2-40B4-BE49-F238E27FC236}">
                <a16:creationId xmlns:a16="http://schemas.microsoft.com/office/drawing/2014/main" id="{CEFCDE8B-4ED3-1941-983D-A7C1EB555412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5715000" y="3886200"/>
            <a:ext cx="714375" cy="657225"/>
          </a:xfrm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image or logo</a:t>
            </a:r>
          </a:p>
        </p:txBody>
      </p:sp>
      <p:sp>
        <p:nvSpPr>
          <p:cNvPr id="46" name="Picture Placeholder 3">
            <a:extLst>
              <a:ext uri="{FF2B5EF4-FFF2-40B4-BE49-F238E27FC236}">
                <a16:creationId xmlns:a16="http://schemas.microsoft.com/office/drawing/2014/main" id="{4AD081CA-0C02-E746-B8F2-10F2F237B9B5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6715125" y="1228725"/>
            <a:ext cx="714375" cy="657225"/>
          </a:xfrm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image or logo</a:t>
            </a:r>
          </a:p>
        </p:txBody>
      </p:sp>
      <p:sp>
        <p:nvSpPr>
          <p:cNvPr id="47" name="Picture Placeholder 3">
            <a:extLst>
              <a:ext uri="{FF2B5EF4-FFF2-40B4-BE49-F238E27FC236}">
                <a16:creationId xmlns:a16="http://schemas.microsoft.com/office/drawing/2014/main" id="{47912321-AA0F-4E43-89D9-C15A6FEC0FE0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7715250" y="1228725"/>
            <a:ext cx="714375" cy="657225"/>
          </a:xfrm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image or logo</a:t>
            </a:r>
          </a:p>
        </p:txBody>
      </p:sp>
      <p:sp>
        <p:nvSpPr>
          <p:cNvPr id="48" name="Picture Placeholder 3">
            <a:extLst>
              <a:ext uri="{FF2B5EF4-FFF2-40B4-BE49-F238E27FC236}">
                <a16:creationId xmlns:a16="http://schemas.microsoft.com/office/drawing/2014/main" id="{3D77DE4F-35F5-464C-B68F-90F8B2BD668F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6715125" y="2114550"/>
            <a:ext cx="714375" cy="657225"/>
          </a:xfrm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image or logo</a:t>
            </a:r>
          </a:p>
        </p:txBody>
      </p:sp>
      <p:sp>
        <p:nvSpPr>
          <p:cNvPr id="49" name="Picture Placeholder 3">
            <a:extLst>
              <a:ext uri="{FF2B5EF4-FFF2-40B4-BE49-F238E27FC236}">
                <a16:creationId xmlns:a16="http://schemas.microsoft.com/office/drawing/2014/main" id="{B6DCCD04-3259-BA46-9FC7-68088FC2815E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7715250" y="2114550"/>
            <a:ext cx="714375" cy="657225"/>
          </a:xfrm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image or logo</a:t>
            </a:r>
          </a:p>
        </p:txBody>
      </p:sp>
      <p:sp>
        <p:nvSpPr>
          <p:cNvPr id="50" name="Picture Placeholder 3">
            <a:extLst>
              <a:ext uri="{FF2B5EF4-FFF2-40B4-BE49-F238E27FC236}">
                <a16:creationId xmlns:a16="http://schemas.microsoft.com/office/drawing/2014/main" id="{47D4A602-F492-9546-A6A8-D157594C5D5F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6715125" y="3000375"/>
            <a:ext cx="714375" cy="657225"/>
          </a:xfrm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image or logo</a:t>
            </a:r>
          </a:p>
        </p:txBody>
      </p:sp>
      <p:sp>
        <p:nvSpPr>
          <p:cNvPr id="51" name="Picture Placeholder 3">
            <a:extLst>
              <a:ext uri="{FF2B5EF4-FFF2-40B4-BE49-F238E27FC236}">
                <a16:creationId xmlns:a16="http://schemas.microsoft.com/office/drawing/2014/main" id="{E70B320D-1437-1B4F-B270-22C1FC742A27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7715250" y="3000375"/>
            <a:ext cx="714375" cy="657225"/>
          </a:xfrm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image or logo</a:t>
            </a:r>
          </a:p>
        </p:txBody>
      </p:sp>
      <p:sp>
        <p:nvSpPr>
          <p:cNvPr id="52" name="Picture Placeholder 3">
            <a:extLst>
              <a:ext uri="{FF2B5EF4-FFF2-40B4-BE49-F238E27FC236}">
                <a16:creationId xmlns:a16="http://schemas.microsoft.com/office/drawing/2014/main" id="{AD4BBC06-46FF-9D42-AEE7-3F6E902D3CE9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6715125" y="3886200"/>
            <a:ext cx="714375" cy="657225"/>
          </a:xfrm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image or logo</a:t>
            </a:r>
          </a:p>
        </p:txBody>
      </p:sp>
      <p:sp>
        <p:nvSpPr>
          <p:cNvPr id="53" name="Picture Placeholder 3">
            <a:extLst>
              <a:ext uri="{FF2B5EF4-FFF2-40B4-BE49-F238E27FC236}">
                <a16:creationId xmlns:a16="http://schemas.microsoft.com/office/drawing/2014/main" id="{C997AE46-3860-D043-B197-6ACE344227F7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7715250" y="3886200"/>
            <a:ext cx="714375" cy="657225"/>
          </a:xfrm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image or logo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DCD946B6-17F0-9F44-A462-89647ABCE6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4375" y="4757909"/>
            <a:ext cx="385591" cy="38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20825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A25FA6C0-1348-DB4A-8B1C-5AEC47FF1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72225" y="4767263"/>
            <a:ext cx="2057400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Data Axle. |. </a:t>
            </a:r>
            <a:fld id="{9281F164-D6AE-0E4E-A74D-95683EF9B841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3FADC0-CE03-AA4E-AED7-2C945180A8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375" y="342900"/>
            <a:ext cx="7715251" cy="381719"/>
          </a:xfrm>
        </p:spPr>
        <p:txBody>
          <a:bodyPr/>
          <a:lstStyle/>
          <a:p>
            <a:r>
              <a:rPr lang="en-US"/>
              <a:t>Light graph w/ full width title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DF5C1275-A4B9-FB4A-AC14-EF9E38502E4B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714375" y="1000125"/>
            <a:ext cx="7715250" cy="3543301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Insert chart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029D23-FFCE-844D-A833-6A5A2DB568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4375" y="4757909"/>
            <a:ext cx="385591" cy="38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25580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_light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A94169A-6853-4748-BE44-7C94B85A469E}"/>
              </a:ext>
            </a:extLst>
          </p:cNvPr>
          <p:cNvSpPr/>
          <p:nvPr userDrawn="1"/>
        </p:nvSpPr>
        <p:spPr>
          <a:xfrm>
            <a:off x="0" y="1000125"/>
            <a:ext cx="9144000" cy="35433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A25FA6C0-1348-DB4A-8B1C-5AEC47FF1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72225" y="4767263"/>
            <a:ext cx="2057400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Data Axle. |. </a:t>
            </a:r>
            <a:fld id="{9281F164-D6AE-0E4E-A74D-95683EF9B841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3FADC0-CE03-AA4E-AED7-2C945180A8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375" y="342900"/>
            <a:ext cx="7715251" cy="381719"/>
          </a:xfrm>
        </p:spPr>
        <p:txBody>
          <a:bodyPr/>
          <a:lstStyle/>
          <a:p>
            <a:r>
              <a:rPr lang="en-US"/>
              <a:t>Light graph w/ full width title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DF5C1275-A4B9-FB4A-AC14-EF9E38502E4B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714375" y="1000125"/>
            <a:ext cx="7715250" cy="3543301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Insert chart 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C5DAB9-EA05-1941-A5BC-995856EA45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4375" y="4757909"/>
            <a:ext cx="385591" cy="38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20515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A94169A-6853-4748-BE44-7C94B85A469E}"/>
              </a:ext>
            </a:extLst>
          </p:cNvPr>
          <p:cNvSpPr/>
          <p:nvPr userDrawn="1"/>
        </p:nvSpPr>
        <p:spPr>
          <a:xfrm>
            <a:off x="0" y="1000125"/>
            <a:ext cx="9144000" cy="35433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A25FA6C0-1348-DB4A-8B1C-5AEC47FF1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72225" y="4767263"/>
            <a:ext cx="2057400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Data Axle. |. </a:t>
            </a:r>
            <a:fld id="{9281F164-D6AE-0E4E-A74D-95683EF9B841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3FADC0-CE03-AA4E-AED7-2C945180A8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375" y="342900"/>
            <a:ext cx="7715251" cy="381719"/>
          </a:xfrm>
        </p:spPr>
        <p:txBody>
          <a:bodyPr/>
          <a:lstStyle/>
          <a:p>
            <a:r>
              <a:rPr lang="en-US"/>
              <a:t>Dark graph w/ full width title</a:t>
            </a:r>
          </a:p>
        </p:txBody>
      </p:sp>
      <p:sp>
        <p:nvSpPr>
          <p:cNvPr id="9" name="Chart Placeholder 2">
            <a:extLst>
              <a:ext uri="{FF2B5EF4-FFF2-40B4-BE49-F238E27FC236}">
                <a16:creationId xmlns:a16="http://schemas.microsoft.com/office/drawing/2014/main" id="{267559D1-9566-8445-BA5F-0031F7B95034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714375" y="1000125"/>
            <a:ext cx="7715250" cy="3543301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chart here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AB87E93-78AB-E04E-8D23-BAD9C994C0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4375" y="4757909"/>
            <a:ext cx="385591" cy="38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73877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A25FA6C0-1348-DB4A-8B1C-5AEC47FF1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72225" y="4767263"/>
            <a:ext cx="2057400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Data Axle. |. </a:t>
            </a:r>
            <a:fld id="{9281F164-D6AE-0E4E-A74D-95683EF9B841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3FADC0-CE03-AA4E-AED7-2C945180A8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375" y="342900"/>
            <a:ext cx="7715251" cy="36878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Blank slide w/ full width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38F20AB5-BF87-7443-A182-2865DAFB03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4375" y="772749"/>
            <a:ext cx="7715251" cy="227376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Sub title area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2CA243-47D4-204C-B44C-AE468AF8DD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4375" y="4757909"/>
            <a:ext cx="385591" cy="38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45654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no_title_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A25FA6C0-1348-DB4A-8B1C-5AEC47FF1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72225" y="4767263"/>
            <a:ext cx="2057400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Data Axle. |. </a:t>
            </a:r>
            <a:fld id="{9281F164-D6AE-0E4E-A74D-95683EF9B841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2CA243-47D4-204C-B44C-AE468AF8DD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4375" y="4757909"/>
            <a:ext cx="385591" cy="38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37316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4935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9.xml"/><Relationship Id="rId26" Type="http://schemas.openxmlformats.org/officeDocument/2006/relationships/slideLayout" Target="../slideLayouts/slideLayout77.xml"/><Relationship Id="rId39" Type="http://schemas.openxmlformats.org/officeDocument/2006/relationships/slideLayout" Target="../slideLayouts/slideLayout90.xml"/><Relationship Id="rId21" Type="http://schemas.openxmlformats.org/officeDocument/2006/relationships/slideLayout" Target="../slideLayouts/slideLayout72.xml"/><Relationship Id="rId34" Type="http://schemas.openxmlformats.org/officeDocument/2006/relationships/slideLayout" Target="../slideLayouts/slideLayout85.xml"/><Relationship Id="rId42" Type="http://schemas.openxmlformats.org/officeDocument/2006/relationships/slideLayout" Target="../slideLayouts/slideLayout93.xml"/><Relationship Id="rId47" Type="http://schemas.openxmlformats.org/officeDocument/2006/relationships/theme" Target="../theme/theme2.xml"/><Relationship Id="rId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9" Type="http://schemas.openxmlformats.org/officeDocument/2006/relationships/slideLayout" Target="../slideLayouts/slideLayout80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24" Type="http://schemas.openxmlformats.org/officeDocument/2006/relationships/slideLayout" Target="../slideLayouts/slideLayout75.xml"/><Relationship Id="rId32" Type="http://schemas.openxmlformats.org/officeDocument/2006/relationships/slideLayout" Target="../slideLayouts/slideLayout83.xml"/><Relationship Id="rId37" Type="http://schemas.openxmlformats.org/officeDocument/2006/relationships/slideLayout" Target="../slideLayouts/slideLayout88.xml"/><Relationship Id="rId40" Type="http://schemas.openxmlformats.org/officeDocument/2006/relationships/slideLayout" Target="../slideLayouts/slideLayout91.xml"/><Relationship Id="rId45" Type="http://schemas.openxmlformats.org/officeDocument/2006/relationships/slideLayout" Target="../slideLayouts/slideLayout96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23" Type="http://schemas.openxmlformats.org/officeDocument/2006/relationships/slideLayout" Target="../slideLayouts/slideLayout74.xml"/><Relationship Id="rId28" Type="http://schemas.openxmlformats.org/officeDocument/2006/relationships/slideLayout" Target="../slideLayouts/slideLayout79.xml"/><Relationship Id="rId36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70.xml"/><Relationship Id="rId31" Type="http://schemas.openxmlformats.org/officeDocument/2006/relationships/slideLayout" Target="../slideLayouts/slideLayout82.xml"/><Relationship Id="rId44" Type="http://schemas.openxmlformats.org/officeDocument/2006/relationships/slideLayout" Target="../slideLayouts/slideLayout95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Relationship Id="rId22" Type="http://schemas.openxmlformats.org/officeDocument/2006/relationships/slideLayout" Target="../slideLayouts/slideLayout73.xml"/><Relationship Id="rId27" Type="http://schemas.openxmlformats.org/officeDocument/2006/relationships/slideLayout" Target="../slideLayouts/slideLayout78.xml"/><Relationship Id="rId30" Type="http://schemas.openxmlformats.org/officeDocument/2006/relationships/slideLayout" Target="../slideLayouts/slideLayout81.xml"/><Relationship Id="rId35" Type="http://schemas.openxmlformats.org/officeDocument/2006/relationships/slideLayout" Target="../slideLayouts/slideLayout86.xml"/><Relationship Id="rId43" Type="http://schemas.openxmlformats.org/officeDocument/2006/relationships/slideLayout" Target="../slideLayouts/slideLayout94.xml"/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5" Type="http://schemas.openxmlformats.org/officeDocument/2006/relationships/slideLayout" Target="../slideLayouts/slideLayout76.xml"/><Relationship Id="rId33" Type="http://schemas.openxmlformats.org/officeDocument/2006/relationships/slideLayout" Target="../slideLayouts/slideLayout84.xml"/><Relationship Id="rId38" Type="http://schemas.openxmlformats.org/officeDocument/2006/relationships/slideLayout" Target="../slideLayouts/slideLayout89.xml"/><Relationship Id="rId46" Type="http://schemas.openxmlformats.org/officeDocument/2006/relationships/slideLayout" Target="../slideLayouts/slideLayout97.xml"/><Relationship Id="rId20" Type="http://schemas.openxmlformats.org/officeDocument/2006/relationships/slideLayout" Target="../slideLayouts/slideLayout71.xml"/><Relationship Id="rId41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75225D-4462-2141-8CBB-D16B5AB06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342900"/>
            <a:ext cx="7715250" cy="65722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024014-8212-3B41-8B64-266A2426B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4375" y="1885950"/>
            <a:ext cx="7715250" cy="26062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A5E2157-70CE-4635-90B2-4B2C673044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29326" y="4618037"/>
            <a:ext cx="240029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1pPr>
          </a:lstStyle>
          <a:p>
            <a:r>
              <a:rPr lang="en-US"/>
              <a:t>Data Axle. |. </a:t>
            </a:r>
            <a:fld id="{9281F164-D6AE-0E4E-A74D-95683EF9B841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264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8" r:id="rId47"/>
    <p:sldLayoutId id="2147483709" r:id="rId48"/>
    <p:sldLayoutId id="2147483710" r:id="rId49"/>
    <p:sldLayoutId id="2147483658" r:id="rId50"/>
    <p:sldLayoutId id="2147483659" r:id="rId51"/>
  </p:sldLayoutIdLst>
  <p:hf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4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3960">
          <p15:clr>
            <a:srgbClr val="F26B43"/>
          </p15:clr>
        </p15:guide>
        <p15:guide id="3" pos="3120">
          <p15:clr>
            <a:srgbClr val="F26B43"/>
          </p15:clr>
        </p15:guide>
        <p15:guide id="4" pos="3720">
          <p15:clr>
            <a:srgbClr val="F26B43"/>
          </p15:clr>
        </p15:guide>
        <p15:guide id="5" pos="4560">
          <p15:clr>
            <a:srgbClr val="F26B43"/>
          </p15:clr>
        </p15:guide>
        <p15:guide id="6" pos="4800">
          <p15:clr>
            <a:srgbClr val="F26B43"/>
          </p15:clr>
        </p15:guide>
        <p15:guide id="7" pos="5400">
          <p15:clr>
            <a:srgbClr val="F26B43"/>
          </p15:clr>
        </p15:guide>
        <p15:guide id="8" pos="5640">
          <p15:clr>
            <a:srgbClr val="F26B43"/>
          </p15:clr>
        </p15:guide>
        <p15:guide id="9" pos="6240">
          <p15:clr>
            <a:srgbClr val="F26B43"/>
          </p15:clr>
        </p15:guide>
        <p15:guide id="10" pos="6480">
          <p15:clr>
            <a:srgbClr val="F26B43"/>
          </p15:clr>
        </p15:guide>
        <p15:guide id="11" pos="7080">
          <p15:clr>
            <a:srgbClr val="F26B43"/>
          </p15:clr>
        </p15:guide>
        <p15:guide id="12" pos="1440">
          <p15:clr>
            <a:srgbClr val="F26B43"/>
          </p15:clr>
        </p15:guide>
        <p15:guide id="13" pos="2040">
          <p15:clr>
            <a:srgbClr val="F26B43"/>
          </p15:clr>
        </p15:guide>
        <p15:guide id="14" pos="2280">
          <p15:clr>
            <a:srgbClr val="F26B43"/>
          </p15:clr>
        </p15:guide>
        <p15:guide id="15" pos="2880">
          <p15:clr>
            <a:srgbClr val="F26B43"/>
          </p15:clr>
        </p15:guide>
        <p15:guide id="16" pos="600">
          <p15:clr>
            <a:srgbClr val="F26B43"/>
          </p15:clr>
        </p15:guide>
        <p15:guide id="17" pos="1200">
          <p15:clr>
            <a:srgbClr val="F26B43"/>
          </p15:clr>
        </p15:guide>
        <p15:guide id="18" orient="horz" pos="1032">
          <p15:clr>
            <a:srgbClr val="F26B43"/>
          </p15:clr>
        </p15:guide>
        <p15:guide id="19" orient="horz" pos="1584">
          <p15:clr>
            <a:srgbClr val="F26B43"/>
          </p15:clr>
        </p15:guide>
        <p15:guide id="20" orient="horz" pos="1776">
          <p15:clr>
            <a:srgbClr val="F26B43"/>
          </p15:clr>
        </p15:guide>
        <p15:guide id="21" orient="horz" pos="2328">
          <p15:clr>
            <a:srgbClr val="F26B43"/>
          </p15:clr>
        </p15:guide>
        <p15:guide id="22" orient="horz" pos="2520">
          <p15:clr>
            <a:srgbClr val="F26B43"/>
          </p15:clr>
        </p15:guide>
        <p15:guide id="23" orient="horz" pos="840">
          <p15:clr>
            <a:srgbClr val="F26B43"/>
          </p15:clr>
        </p15:guide>
        <p15:guide id="24" orient="horz" pos="288">
          <p15:clr>
            <a:srgbClr val="F26B43"/>
          </p15:clr>
        </p15:guide>
        <p15:guide id="25" orient="horz" pos="3072">
          <p15:clr>
            <a:srgbClr val="F26B43"/>
          </p15:clr>
        </p15:guide>
        <p15:guide id="26" orient="horz" pos="3264">
          <p15:clr>
            <a:srgbClr val="F26B43"/>
          </p15:clr>
        </p15:guide>
        <p15:guide id="27" orient="horz" pos="381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75225D-4462-2141-8CBB-D16B5AB06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342900"/>
            <a:ext cx="7715250" cy="65722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024014-8212-3B41-8B64-266A2426B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4375" y="1885950"/>
            <a:ext cx="7715250" cy="26062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CD4996-A29F-7D42-9CFE-09536D77F7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29401" y="4767263"/>
            <a:ext cx="180022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1pPr>
          </a:lstStyle>
          <a:p>
            <a:r>
              <a:rPr lang="en-US"/>
              <a:t>Data Axle. |. </a:t>
            </a:r>
            <a:fld id="{9281F164-D6AE-0E4E-A74D-95683EF9B841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161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  <p:sldLayoutId id="2147483729" r:id="rId18"/>
    <p:sldLayoutId id="2147483730" r:id="rId19"/>
    <p:sldLayoutId id="2147483731" r:id="rId20"/>
    <p:sldLayoutId id="2147483732" r:id="rId21"/>
    <p:sldLayoutId id="2147483733" r:id="rId22"/>
    <p:sldLayoutId id="2147483734" r:id="rId23"/>
    <p:sldLayoutId id="2147483735" r:id="rId24"/>
    <p:sldLayoutId id="2147483736" r:id="rId25"/>
    <p:sldLayoutId id="2147483737" r:id="rId26"/>
    <p:sldLayoutId id="2147483738" r:id="rId27"/>
    <p:sldLayoutId id="2147483739" r:id="rId28"/>
    <p:sldLayoutId id="2147483740" r:id="rId29"/>
    <p:sldLayoutId id="2147483741" r:id="rId30"/>
    <p:sldLayoutId id="2147483742" r:id="rId31"/>
    <p:sldLayoutId id="2147483743" r:id="rId32"/>
    <p:sldLayoutId id="2147483744" r:id="rId33"/>
    <p:sldLayoutId id="2147483745" r:id="rId34"/>
    <p:sldLayoutId id="2147483746" r:id="rId35"/>
    <p:sldLayoutId id="2147483747" r:id="rId36"/>
    <p:sldLayoutId id="2147483748" r:id="rId37"/>
    <p:sldLayoutId id="2147483749" r:id="rId38"/>
    <p:sldLayoutId id="2147483750" r:id="rId39"/>
    <p:sldLayoutId id="2147483751" r:id="rId40"/>
    <p:sldLayoutId id="2147483752" r:id="rId41"/>
    <p:sldLayoutId id="2147483753" r:id="rId42"/>
    <p:sldLayoutId id="2147483754" r:id="rId43"/>
    <p:sldLayoutId id="2147483755" r:id="rId44"/>
    <p:sldLayoutId id="2147483756" r:id="rId45"/>
    <p:sldLayoutId id="2147483757" r:id="rId46"/>
  </p:sldLayoutIdLst>
  <p:hf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4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3960">
          <p15:clr>
            <a:srgbClr val="F26B43"/>
          </p15:clr>
        </p15:guide>
        <p15:guide id="3" pos="3120">
          <p15:clr>
            <a:srgbClr val="F26B43"/>
          </p15:clr>
        </p15:guide>
        <p15:guide id="4" pos="3720">
          <p15:clr>
            <a:srgbClr val="F26B43"/>
          </p15:clr>
        </p15:guide>
        <p15:guide id="5" pos="4560">
          <p15:clr>
            <a:srgbClr val="F26B43"/>
          </p15:clr>
        </p15:guide>
        <p15:guide id="6" pos="4800">
          <p15:clr>
            <a:srgbClr val="F26B43"/>
          </p15:clr>
        </p15:guide>
        <p15:guide id="7" pos="5400">
          <p15:clr>
            <a:srgbClr val="F26B43"/>
          </p15:clr>
        </p15:guide>
        <p15:guide id="8" pos="5640">
          <p15:clr>
            <a:srgbClr val="F26B43"/>
          </p15:clr>
        </p15:guide>
        <p15:guide id="9" pos="6240">
          <p15:clr>
            <a:srgbClr val="F26B43"/>
          </p15:clr>
        </p15:guide>
        <p15:guide id="10" pos="6480">
          <p15:clr>
            <a:srgbClr val="F26B43"/>
          </p15:clr>
        </p15:guide>
        <p15:guide id="11" pos="7080">
          <p15:clr>
            <a:srgbClr val="F26B43"/>
          </p15:clr>
        </p15:guide>
        <p15:guide id="12" pos="1440">
          <p15:clr>
            <a:srgbClr val="F26B43"/>
          </p15:clr>
        </p15:guide>
        <p15:guide id="13" pos="2040">
          <p15:clr>
            <a:srgbClr val="F26B43"/>
          </p15:clr>
        </p15:guide>
        <p15:guide id="14" pos="2280">
          <p15:clr>
            <a:srgbClr val="F26B43"/>
          </p15:clr>
        </p15:guide>
        <p15:guide id="15" pos="2880">
          <p15:clr>
            <a:srgbClr val="F26B43"/>
          </p15:clr>
        </p15:guide>
        <p15:guide id="16" pos="600">
          <p15:clr>
            <a:srgbClr val="F26B43"/>
          </p15:clr>
        </p15:guide>
        <p15:guide id="17" pos="1200">
          <p15:clr>
            <a:srgbClr val="F26B43"/>
          </p15:clr>
        </p15:guide>
        <p15:guide id="18" orient="horz" pos="1032">
          <p15:clr>
            <a:srgbClr val="F26B43"/>
          </p15:clr>
        </p15:guide>
        <p15:guide id="19" orient="horz" pos="1584">
          <p15:clr>
            <a:srgbClr val="F26B43"/>
          </p15:clr>
        </p15:guide>
        <p15:guide id="20" orient="horz" pos="1776">
          <p15:clr>
            <a:srgbClr val="F26B43"/>
          </p15:clr>
        </p15:guide>
        <p15:guide id="21" orient="horz" pos="2328">
          <p15:clr>
            <a:srgbClr val="F26B43"/>
          </p15:clr>
        </p15:guide>
        <p15:guide id="22" orient="horz" pos="2520">
          <p15:clr>
            <a:srgbClr val="F26B43"/>
          </p15:clr>
        </p15:guide>
        <p15:guide id="23" orient="horz" pos="840">
          <p15:clr>
            <a:srgbClr val="F26B43"/>
          </p15:clr>
        </p15:guide>
        <p15:guide id="24" orient="horz" pos="288">
          <p15:clr>
            <a:srgbClr val="F26B43"/>
          </p15:clr>
        </p15:guide>
        <p15:guide id="25" orient="horz" pos="3072">
          <p15:clr>
            <a:srgbClr val="F26B43"/>
          </p15:clr>
        </p15:guide>
        <p15:guide id="26" orient="horz" pos="3264">
          <p15:clr>
            <a:srgbClr val="F26B43"/>
          </p15:clr>
        </p15:guide>
        <p15:guide id="27" orient="horz" pos="381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7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7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preview.4at5.net/email_domains/mar/0909/MBVwireframe.html" TargetMode="External"/><Relationship Id="rId1" Type="http://schemas.openxmlformats.org/officeDocument/2006/relationships/slideLayout" Target="../slideLayouts/slideLayout75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26337043-87EE-4403-B6F2-179191573EA6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78" b="22178"/>
          <a:stretch>
            <a:fillRect/>
          </a:stretch>
        </p:blipFill>
        <p:spPr/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028AD30-71B8-40D7-9E2A-81DC7AB4EE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31" y="3886200"/>
            <a:ext cx="5186363" cy="508992"/>
          </a:xfrm>
        </p:spPr>
        <p:txBody>
          <a:bodyPr/>
          <a:lstStyle/>
          <a:p>
            <a:r>
              <a:rPr lang="en-US" dirty="0"/>
              <a:t>Marriott Bonvoy</a:t>
            </a:r>
            <a:br>
              <a:rPr lang="en-US" dirty="0"/>
            </a:br>
            <a:r>
              <a:rPr lang="en-US" dirty="0"/>
              <a:t>Master Email Template Rebrand Kickoff</a:t>
            </a:r>
            <a:br>
              <a:rPr lang="en-US" dirty="0"/>
            </a:b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F767E16-2D4E-4A99-8208-CFD09D291B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4034" y="4436918"/>
            <a:ext cx="4086225" cy="228600"/>
          </a:xfrm>
        </p:spPr>
        <p:txBody>
          <a:bodyPr/>
          <a:lstStyle/>
          <a:p>
            <a:r>
              <a:rPr lang="en-US" dirty="0"/>
              <a:t>Jan ‘21</a:t>
            </a:r>
          </a:p>
        </p:txBody>
      </p:sp>
      <p:pic>
        <p:nvPicPr>
          <p:cNvPr id="2" name="Picture 1" descr="BONVOY_LOGO_BLACK_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025" y="3721732"/>
            <a:ext cx="2111874" cy="988390"/>
          </a:xfrm>
          <a:prstGeom prst="rect">
            <a:avLst/>
          </a:prstGeom>
        </p:spPr>
      </p:pic>
      <p:pic>
        <p:nvPicPr>
          <p:cNvPr id="3" name="Picture 3" descr="A picture containing outdoor, water, boat, sitting&#10;&#10;Description automatically generated">
            <a:extLst>
              <a:ext uri="{FF2B5EF4-FFF2-40B4-BE49-F238E27FC236}">
                <a16:creationId xmlns:a16="http://schemas.microsoft.com/office/drawing/2014/main" id="{11594B24-3086-47C2-BEBE-95B14B8E18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395" y="-775"/>
            <a:ext cx="9148398" cy="3395381"/>
          </a:xfrm>
          <a:prstGeom prst="rect">
            <a:avLst/>
          </a:prstGeom>
        </p:spPr>
      </p:pic>
      <p:pic>
        <p:nvPicPr>
          <p:cNvPr id="4" name="Picture 4" descr="A picture containing outdoor, water, sitting, blue&#10;&#10;Description automatically generated">
            <a:extLst>
              <a:ext uri="{FF2B5EF4-FFF2-40B4-BE49-F238E27FC236}">
                <a16:creationId xmlns:a16="http://schemas.microsoft.com/office/drawing/2014/main" id="{A31E1649-F910-460A-B08B-791DC423CA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396" y="-776"/>
            <a:ext cx="9144000" cy="339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64646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C088D43-B948-40CF-9AED-F313EACF7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0" y="454410"/>
            <a:ext cx="6715125" cy="375249"/>
          </a:xfrm>
        </p:spPr>
        <p:txBody>
          <a:bodyPr/>
          <a:lstStyle/>
          <a:p>
            <a:r>
              <a:rPr lang="en-US" dirty="0"/>
              <a:t>4. Our Goal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6DA417D-CABA-48B1-9487-65B72D85D6E7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1800" dirty="0"/>
              <a:t>Update the existing Marriott master template and apply the new brand. 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800" dirty="0"/>
              <a:t>Elevate the design to a sophisticated, luxurious, entertaining, beautiful and readable layout.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800" dirty="0"/>
              <a:t>Add new modules, retire unused modules and recode to faster and lighter loading.</a:t>
            </a:r>
          </a:p>
          <a:p>
            <a:endParaRPr lang="en-US" sz="1400" dirty="0"/>
          </a:p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8DF3BC-D669-4C70-A9FE-931778846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Data Axle. |. </a:t>
            </a:r>
            <a:fld id="{9281F164-D6AE-0E4E-A74D-95683EF9B841}" type="slidenum">
              <a:rPr lang="en-US" smtClean="0">
                <a:solidFill>
                  <a:schemeClr val="tx1"/>
                </a:solidFill>
              </a:rPr>
              <a:pPr/>
              <a:t>10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891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2"/>
          <p:cNvSpPr>
            <a:spLocks noGrp="1"/>
          </p:cNvSpPr>
          <p:nvPr>
            <p:ph type="title"/>
          </p:nvPr>
        </p:nvSpPr>
        <p:spPr>
          <a:xfrm>
            <a:off x="1714500" y="454410"/>
            <a:ext cx="6715125" cy="375249"/>
          </a:xfrm>
        </p:spPr>
        <p:txBody>
          <a:bodyPr/>
          <a:lstStyle/>
          <a:p>
            <a:r>
              <a:rPr lang="en-US" dirty="0"/>
              <a:t>5. Open Questions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6C75E5-7125-4FBE-80B6-F2BFB96C9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Data Axle. |. </a:t>
            </a:r>
            <a:fld id="{9281F164-D6AE-0E4E-A74D-95683EF9B841}" type="slidenum">
              <a:rPr lang="en-US" smtClean="0">
                <a:solidFill>
                  <a:schemeClr val="tx1"/>
                </a:solidFill>
              </a:rPr>
              <a:pPr/>
              <a:t>11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8C0591-83A4-A04E-9E5F-107D3F2297F0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US" sz="1800" dirty="0"/>
              <a:t>Any specific new modules you’d like to see?</a:t>
            </a:r>
          </a:p>
          <a:p>
            <a:pPr marL="285750" indent="-285750">
              <a:buFontTx/>
              <a:buChar char="-"/>
            </a:pPr>
            <a:r>
              <a:rPr lang="en-US" sz="1800" dirty="0"/>
              <a:t>Brand bar</a:t>
            </a:r>
          </a:p>
          <a:p>
            <a:pPr marL="800100" lvl="1" indent="-285750">
              <a:buFontTx/>
              <a:buChar char="-"/>
            </a:pPr>
            <a:r>
              <a:rPr lang="en-US" sz="1800" dirty="0"/>
              <a:t>Is 72&amp;Sunny owning this?</a:t>
            </a:r>
          </a:p>
          <a:p>
            <a:r>
              <a:rPr lang="en-US" sz="1800" dirty="0"/>
              <a:t>-    Any last questions or call outs /Are we missing anything?</a:t>
            </a:r>
          </a:p>
        </p:txBody>
      </p:sp>
    </p:spTree>
    <p:extLst>
      <p:ext uri="{BB962C8B-B14F-4D97-AF65-F5344CB8AC3E}">
        <p14:creationId xmlns:p14="http://schemas.microsoft.com/office/powerpoint/2010/main" val="1654348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14500" y="454410"/>
            <a:ext cx="6715125" cy="381719"/>
          </a:xfrm>
        </p:spPr>
        <p:txBody>
          <a:bodyPr/>
          <a:lstStyle/>
          <a:p>
            <a:r>
              <a:rPr lang="en-US" dirty="0">
                <a:latin typeface="Poppins SemiBold"/>
              </a:rPr>
              <a:t>6. Next Steps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B3EB892-A12E-4747-BE54-0206717932B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US" sz="1800" dirty="0"/>
              <a:t>Wireframe feedback, revisions &amp; approval</a:t>
            </a:r>
          </a:p>
          <a:p>
            <a:pPr marL="285750" indent="-285750">
              <a:buFontTx/>
              <a:buChar char="-"/>
            </a:pPr>
            <a:r>
              <a:rPr lang="en-US" sz="1800" dirty="0"/>
              <a:t>Design presentation</a:t>
            </a:r>
          </a:p>
          <a:p>
            <a:pPr marL="800100" lvl="1" indent="-285750">
              <a:buFontTx/>
              <a:buChar char="-"/>
            </a:pPr>
            <a:r>
              <a:rPr lang="en-US" sz="1800" dirty="0"/>
              <a:t>All sections master template</a:t>
            </a:r>
          </a:p>
          <a:p>
            <a:pPr marL="800100" lvl="1" indent="-285750">
              <a:buFontTx/>
              <a:buChar char="-"/>
            </a:pPr>
            <a:r>
              <a:rPr lang="en-US" sz="1800" dirty="0"/>
              <a:t>Options for:</a:t>
            </a:r>
          </a:p>
          <a:p>
            <a:pPr marL="1143000" lvl="2" indent="-285750">
              <a:buFontTx/>
              <a:buChar char="-"/>
            </a:pPr>
            <a:r>
              <a:rPr lang="en-US" sz="1500" dirty="0"/>
              <a:t>Header</a:t>
            </a:r>
          </a:p>
          <a:p>
            <a:pPr marL="1143000" lvl="2" indent="-285750">
              <a:buFontTx/>
              <a:buChar char="-"/>
            </a:pPr>
            <a:r>
              <a:rPr lang="en-US" sz="1500" dirty="0"/>
              <a:t>Features </a:t>
            </a:r>
          </a:p>
          <a:p>
            <a:pPr marL="1143000" lvl="2" indent="-285750">
              <a:buFontTx/>
              <a:buChar char="-"/>
            </a:pPr>
            <a:r>
              <a:rPr lang="en-US" sz="1500" dirty="0"/>
              <a:t>Secondary &amp; tertiary mods </a:t>
            </a:r>
          </a:p>
          <a:p>
            <a:pPr marL="1143000" lvl="2" indent="-285750">
              <a:buFontTx/>
              <a:buChar char="-"/>
            </a:pPr>
            <a:r>
              <a:rPr lang="en-US" sz="1500" dirty="0"/>
              <a:t>Footer</a:t>
            </a:r>
          </a:p>
          <a:p>
            <a:pPr marL="800100" lvl="1" indent="-285750">
              <a:buFontTx/>
              <a:buChar char="-"/>
            </a:pPr>
            <a:r>
              <a:rPr lang="en-US" sz="1800" dirty="0"/>
              <a:t>Examples </a:t>
            </a:r>
          </a:p>
          <a:p>
            <a:pPr marL="1143000" lvl="2" indent="-285750">
              <a:buFontTx/>
              <a:buChar char="-"/>
            </a:pPr>
            <a:r>
              <a:rPr lang="en-US" sz="1500" dirty="0"/>
              <a:t>MAU</a:t>
            </a:r>
          </a:p>
          <a:p>
            <a:pPr marL="1143000" lvl="2" indent="-285750">
              <a:buFontTx/>
              <a:buChar char="-"/>
            </a:pPr>
            <a:r>
              <a:rPr lang="en-US" sz="1500" dirty="0"/>
              <a:t>Cobrand</a:t>
            </a:r>
          </a:p>
          <a:p>
            <a:pPr marL="1143000" lvl="2" indent="-285750">
              <a:buFontTx/>
              <a:buChar char="-"/>
            </a:pPr>
            <a:r>
              <a:rPr lang="en-US" sz="1500" dirty="0"/>
              <a:t>Global Promo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F94DEE-E720-4EFB-94F1-D95F2F8C6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Data Axle. |. </a:t>
            </a:r>
            <a:fld id="{9281F164-D6AE-0E4E-A74D-95683EF9B841}" type="slidenum">
              <a:rPr lang="en-US" smtClean="0">
                <a:solidFill>
                  <a:schemeClr val="tx1"/>
                </a:solidFill>
              </a:rPr>
              <a:pPr/>
              <a:t>12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777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B1610BB-0320-4DAD-880A-6FCC19F1B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0" y="454410"/>
            <a:ext cx="6715125" cy="375249"/>
          </a:xfrm>
        </p:spPr>
        <p:txBody>
          <a:bodyPr/>
          <a:lstStyle/>
          <a:p>
            <a:r>
              <a:rPr lang="en-US" dirty="0"/>
              <a:t>Wireframe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73A600-3C48-4B4F-B976-247B4FF9A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Data Axle. |. </a:t>
            </a:r>
            <a:fld id="{9281F164-D6AE-0E4E-A74D-95683EF9B841}" type="slidenum">
              <a:rPr lang="en-US" smtClean="0">
                <a:solidFill>
                  <a:schemeClr val="tx1"/>
                </a:solidFill>
              </a:rPr>
              <a:pPr/>
              <a:t>13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450C8C1-7947-3D41-AA33-F2080AD95D32}"/>
              </a:ext>
            </a:extLst>
          </p:cNvPr>
          <p:cNvSpPr/>
          <p:nvPr/>
        </p:nvSpPr>
        <p:spPr>
          <a:xfrm>
            <a:off x="1640925" y="1009444"/>
            <a:ext cx="28199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2"/>
              </a:rPr>
              <a:t>http://preview.4at5.net/</a:t>
            </a:r>
            <a:r>
              <a:rPr lang="en-US" sz="1600" dirty="0" err="1">
                <a:hlinkClick r:id="rId2"/>
              </a:rPr>
              <a:t>email_domains</a:t>
            </a:r>
            <a:r>
              <a:rPr lang="en-US" sz="1600" dirty="0">
                <a:hlinkClick r:id="rId2"/>
              </a:rPr>
              <a:t>/mar/0909/</a:t>
            </a:r>
            <a:r>
              <a:rPr lang="en-US" sz="1600" dirty="0" err="1">
                <a:hlinkClick r:id="rId2"/>
              </a:rPr>
              <a:t>MBVwireframe.html</a:t>
            </a:r>
            <a:endParaRPr lang="en-US" sz="1600" dirty="0"/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23C6D51-E0D4-2744-849F-CF16AECE0D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097" y="162370"/>
            <a:ext cx="2221242" cy="4818760"/>
          </a:xfrm>
          <a:prstGeom prst="rect">
            <a:avLst/>
          </a:prstGeom>
        </p:spPr>
      </p:pic>
      <p:pic>
        <p:nvPicPr>
          <p:cNvPr id="8" name="Picture 7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7023F368-0355-0347-88AA-F64AD90D6E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928" y="213644"/>
            <a:ext cx="2472072" cy="489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544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/>
        </p:nvSpPr>
        <p:spPr>
          <a:xfrm>
            <a:off x="1419225" y="-942975"/>
            <a:ext cx="138600" cy="276975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2EB321-2E62-4BB8-9839-6F7149041A9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10400" y="4627563"/>
            <a:ext cx="2133600" cy="2794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98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3D015D-0AB2-408D-9EEA-89CE55B6E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785" y="1474726"/>
            <a:ext cx="3714749" cy="657225"/>
          </a:xfrm>
        </p:spPr>
        <p:txBody>
          <a:bodyPr/>
          <a:lstStyle/>
          <a:p>
            <a:r>
              <a:rPr lang="en-US" dirty="0"/>
              <a:t>Agenda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E6DB6A0-4A83-3E43-86AB-6A43466BE08A}"/>
              </a:ext>
            </a:extLst>
          </p:cNvPr>
          <p:cNvSpPr/>
          <p:nvPr/>
        </p:nvSpPr>
        <p:spPr>
          <a:xfrm>
            <a:off x="787728" y="2131951"/>
            <a:ext cx="521163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Overall approach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Process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Our focus elements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Our goal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Open questions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Next steps</a:t>
            </a:r>
          </a:p>
          <a:p>
            <a:pPr marL="342900" indent="-342900">
              <a:buFont typeface="+mj-lt"/>
              <a:buAutoNum type="arabicPeriod"/>
            </a:pPr>
            <a:r>
              <a:rPr lang="en-US">
                <a:solidFill>
                  <a:schemeClr val="bg1"/>
                </a:solidFill>
              </a:rPr>
              <a:t>Wireframe review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421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C088D43-B948-40CF-9AED-F313EACF7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0" y="454410"/>
            <a:ext cx="6715125" cy="375249"/>
          </a:xfrm>
        </p:spPr>
        <p:txBody>
          <a:bodyPr/>
          <a:lstStyle/>
          <a:p>
            <a:r>
              <a:rPr lang="en-US" dirty="0"/>
              <a:t>1. Overall Approach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6DA417D-CABA-48B1-9487-65B72D85D6E7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US" sz="1800" dirty="0"/>
              <a:t>Take existing template and apply the new brand direction </a:t>
            </a:r>
          </a:p>
          <a:p>
            <a:pPr marL="285750" indent="-285750">
              <a:buFontTx/>
              <a:buChar char="-"/>
            </a:pPr>
            <a:r>
              <a:rPr lang="en-US" sz="1800" dirty="0"/>
              <a:t>Edit and retire unused modules </a:t>
            </a:r>
          </a:p>
          <a:p>
            <a:pPr marL="285750" indent="-285750">
              <a:buFontTx/>
              <a:buChar char="-"/>
            </a:pPr>
            <a:r>
              <a:rPr lang="en-US" sz="1800" dirty="0"/>
              <a:t>Addition of new modules</a:t>
            </a:r>
          </a:p>
          <a:p>
            <a:endParaRPr lang="en-US" sz="1400" dirty="0"/>
          </a:p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8DF3BC-D669-4C70-A9FE-931778846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Data Axle. |. </a:t>
            </a:r>
            <a:fld id="{9281F164-D6AE-0E4E-A74D-95683EF9B841}" type="slidenum">
              <a:rPr lang="en-US" smtClean="0">
                <a:solidFill>
                  <a:schemeClr val="tx1"/>
                </a:solidFill>
              </a:rPr>
              <a:pPr/>
              <a:t>3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092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2"/>
          <p:cNvSpPr>
            <a:spLocks noGrp="1"/>
          </p:cNvSpPr>
          <p:nvPr>
            <p:ph type="title"/>
          </p:nvPr>
        </p:nvSpPr>
        <p:spPr>
          <a:xfrm>
            <a:off x="1714500" y="454410"/>
            <a:ext cx="6715125" cy="375249"/>
          </a:xfrm>
        </p:spPr>
        <p:txBody>
          <a:bodyPr/>
          <a:lstStyle/>
          <a:p>
            <a:r>
              <a:rPr lang="en-US" dirty="0"/>
              <a:t>2. Process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B8B1ED-6EE3-41C1-BBC6-D4DFAD4C4A7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 sz="1800" dirty="0"/>
              <a:t>Kickoff &amp; Wireframe - 1/6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 sz="1800" dirty="0"/>
              <a:t>Wireframe approved - Week of 1/11</a:t>
            </a:r>
          </a:p>
          <a:p>
            <a:pPr marL="342900" indent="-342900">
              <a:buAutoNum type="arabicPeriod" startAt="2"/>
            </a:pPr>
            <a:r>
              <a:rPr lang="en-US" sz="1800" dirty="0"/>
              <a:t>Design presentation - Week of 2/15</a:t>
            </a:r>
          </a:p>
          <a:p>
            <a:pPr marL="342900" indent="-342900">
              <a:buAutoNum type="arabicPeriod" startAt="2"/>
            </a:pPr>
            <a:r>
              <a:rPr lang="en-US" sz="1800" dirty="0"/>
              <a:t>Design approval - Week of 3/8</a:t>
            </a:r>
          </a:p>
          <a:p>
            <a:pPr marL="342900" indent="-342900">
              <a:buAutoNum type="arabicPeriod" startAt="4"/>
            </a:pPr>
            <a:r>
              <a:rPr lang="en-US" sz="1800" dirty="0"/>
              <a:t>Coding &amp; QA finished - Week of 3/29</a:t>
            </a:r>
          </a:p>
          <a:p>
            <a:pPr marL="342900" indent="-342900">
              <a:buAutoNum type="arabicPeriod" startAt="4"/>
            </a:pPr>
            <a:r>
              <a:rPr lang="en-US" sz="1800" dirty="0"/>
              <a:t>Hand-off to Epsilon - Week of 3/29</a:t>
            </a:r>
          </a:p>
          <a:p>
            <a:pPr marL="342900" indent="-342900">
              <a:buAutoNum type="arabicPeriod" startAt="4"/>
            </a:pPr>
            <a:r>
              <a:rPr lang="en-US" sz="1800" dirty="0"/>
              <a:t>Setup &amp; testing - TBD</a:t>
            </a:r>
          </a:p>
          <a:p>
            <a:pPr marL="342900" indent="-342900">
              <a:buAutoNum type="arabicPeriod" startAt="4"/>
            </a:pPr>
            <a:r>
              <a:rPr lang="en-US" sz="1800" dirty="0"/>
              <a:t>Go live - TBD</a:t>
            </a:r>
          </a:p>
          <a:p>
            <a:pPr marL="285750" indent="-285750">
              <a:buFontTx/>
              <a:buChar char="-"/>
            </a:pPr>
            <a:endParaRPr lang="en-US" sz="1400" dirty="0"/>
          </a:p>
          <a:p>
            <a:pPr marL="285750" indent="-285750">
              <a:buFontTx/>
              <a:buChar char="-"/>
            </a:pPr>
            <a:endParaRPr lang="en-US" sz="1400" dirty="0"/>
          </a:p>
          <a:p>
            <a:endParaRPr lang="en-US" sz="1400" dirty="0"/>
          </a:p>
          <a:p>
            <a:pPr marL="285750" indent="-285750">
              <a:buFontTx/>
              <a:buChar char="-"/>
            </a:pPr>
            <a:endParaRPr lang="en-US" sz="1400" dirty="0"/>
          </a:p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5EF4E90-D64D-4BA7-BD56-4A7629E23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Data Axle. |. </a:t>
            </a:r>
            <a:fld id="{9281F164-D6AE-0E4E-A74D-95683EF9B841}" type="slidenum">
              <a:rPr lang="en-US" smtClean="0">
                <a:solidFill>
                  <a:schemeClr val="tx1"/>
                </a:solidFill>
              </a:rPr>
              <a:pPr/>
              <a:t>4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593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B1610BB-0320-4DAD-880A-6FCC19F1B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0" y="454410"/>
            <a:ext cx="6715125" cy="375249"/>
          </a:xfrm>
        </p:spPr>
        <p:txBody>
          <a:bodyPr/>
          <a:lstStyle/>
          <a:p>
            <a:r>
              <a:rPr lang="en-US" dirty="0"/>
              <a:t>3. Our Focus Elements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73A600-3C48-4B4F-B976-247B4FF9A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Data Axle. |. </a:t>
            </a:r>
            <a:fld id="{9281F164-D6AE-0E4E-A74D-95683EF9B841}" type="slidenum">
              <a:rPr lang="en-US" smtClean="0">
                <a:solidFill>
                  <a:schemeClr val="tx1"/>
                </a:solidFill>
              </a:rPr>
              <a:pPr/>
              <a:t>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BC1A6BC-1F4B-3948-91B4-5DB9ACC70CBC}"/>
              </a:ext>
            </a:extLst>
          </p:cNvPr>
          <p:cNvSpPr txBox="1">
            <a:spLocks/>
          </p:cNvSpPr>
          <p:nvPr/>
        </p:nvSpPr>
        <p:spPr>
          <a:xfrm>
            <a:off x="1714501" y="1103447"/>
            <a:ext cx="6715124" cy="3646170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en-US" sz="1800" dirty="0"/>
              <a:t>New header &amp; path connector</a:t>
            </a:r>
          </a:p>
          <a:p>
            <a:pPr marL="285750" indent="-285750">
              <a:buFontTx/>
              <a:buChar char="-"/>
            </a:pPr>
            <a:r>
              <a:rPr lang="en-US" sz="1800" dirty="0"/>
              <a:t>Typography</a:t>
            </a:r>
          </a:p>
          <a:p>
            <a:pPr marL="285750" indent="-285750">
              <a:buFontTx/>
              <a:buChar char="-"/>
            </a:pPr>
            <a:r>
              <a:rPr lang="en-US" sz="1800" dirty="0"/>
              <a:t>Color</a:t>
            </a:r>
          </a:p>
          <a:p>
            <a:pPr marL="285750" indent="-285750">
              <a:buFontTx/>
              <a:buChar char="-"/>
            </a:pPr>
            <a:r>
              <a:rPr lang="en-US" sz="1800" dirty="0"/>
              <a:t>CTA’s</a:t>
            </a:r>
          </a:p>
          <a:p>
            <a:pPr marL="285750" indent="-285750">
              <a:buFontTx/>
              <a:buChar char="-"/>
            </a:pPr>
            <a:r>
              <a:rPr lang="en-US" sz="1800" dirty="0"/>
              <a:t>Member Status Module</a:t>
            </a:r>
          </a:p>
          <a:p>
            <a:pPr marL="285750" indent="-285750">
              <a:buFontTx/>
              <a:buChar char="-"/>
            </a:pPr>
            <a:r>
              <a:rPr lang="en-US" sz="1800" dirty="0"/>
              <a:t>Feature, secondary &amp; tertiary options</a:t>
            </a:r>
          </a:p>
          <a:p>
            <a:pPr marL="285750" indent="-285750">
              <a:buFontTx/>
              <a:buChar char="-"/>
            </a:pPr>
            <a:r>
              <a:rPr lang="en-US" sz="1800" dirty="0"/>
              <a:t>Dark mode</a:t>
            </a:r>
          </a:p>
          <a:p>
            <a:pPr marL="285750" indent="-285750">
              <a:buFontTx/>
              <a:buChar char="-"/>
            </a:pPr>
            <a:r>
              <a:rPr lang="en-US" sz="1800" dirty="0"/>
              <a:t>ADA compliant</a:t>
            </a:r>
          </a:p>
          <a:p>
            <a:pPr marL="285750" indent="-285750">
              <a:buFontTx/>
              <a:buChar char="-"/>
            </a:pPr>
            <a:r>
              <a:rPr lang="en-US" sz="1800" dirty="0"/>
              <a:t>Footer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644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B1610BB-0320-4DAD-880A-6FCC19F1B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0" y="454410"/>
            <a:ext cx="6715125" cy="375249"/>
          </a:xfrm>
        </p:spPr>
        <p:txBody>
          <a:bodyPr/>
          <a:lstStyle/>
          <a:p>
            <a:r>
              <a:rPr lang="en-US" dirty="0"/>
              <a:t>Additional Modules to Consider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73A600-3C48-4B4F-B976-247B4FF9A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Data Axle. |. </a:t>
            </a:r>
            <a:fld id="{9281F164-D6AE-0E4E-A74D-95683EF9B841}" type="slidenum">
              <a:rPr lang="en-US" smtClean="0">
                <a:solidFill>
                  <a:schemeClr val="tx1"/>
                </a:solidFill>
              </a:rPr>
              <a:pPr/>
              <a:t>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5B53420-D810-BC4E-A92E-5C262C64B2B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79006" y="1141111"/>
            <a:ext cx="6715124" cy="3314700"/>
          </a:xfrm>
        </p:spPr>
        <p:txBody>
          <a:bodyPr/>
          <a:lstStyle/>
          <a:p>
            <a:pPr marL="1143000" lvl="2" indent="-285750">
              <a:buFontTx/>
              <a:buChar char="-"/>
            </a:pPr>
            <a:r>
              <a:rPr lang="en-US" sz="1800" dirty="0"/>
              <a:t>Point balance to redeem</a:t>
            </a:r>
          </a:p>
          <a:p>
            <a:pPr marL="1143000" lvl="2" indent="-285750">
              <a:buFontTx/>
              <a:buChar char="-"/>
            </a:pPr>
            <a:r>
              <a:rPr lang="en-US" sz="1800" dirty="0"/>
              <a:t>Instagram</a:t>
            </a:r>
          </a:p>
          <a:p>
            <a:pPr marL="1143000" lvl="2" indent="-285750">
              <a:buFontTx/>
              <a:buChar char="-"/>
            </a:pPr>
            <a:r>
              <a:rPr lang="en-US" sz="1800" dirty="0"/>
              <a:t>Image Carousel </a:t>
            </a:r>
          </a:p>
          <a:p>
            <a:endParaRPr lang="en-US" sz="1400" dirty="0"/>
          </a:p>
          <a:p>
            <a:endParaRPr lang="en-US" dirty="0"/>
          </a:p>
        </p:txBody>
      </p:sp>
      <p:pic>
        <p:nvPicPr>
          <p:cNvPr id="3" name="Picture 2" descr="Chart&#10;&#10;Description automatically generated with low confidence">
            <a:extLst>
              <a:ext uri="{FF2B5EF4-FFF2-40B4-BE49-F238E27FC236}">
                <a16:creationId xmlns:a16="http://schemas.microsoft.com/office/drawing/2014/main" id="{18762843-888B-994E-9122-0FECB590C2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038" y="2470723"/>
            <a:ext cx="3840266" cy="2218367"/>
          </a:xfrm>
          <a:prstGeom prst="rect">
            <a:avLst/>
          </a:prstGeom>
        </p:spPr>
      </p:pic>
      <p:pic>
        <p:nvPicPr>
          <p:cNvPr id="9" name="Picture 8" descr="Chart, treemap chart&#10;&#10;Description automatically generated">
            <a:extLst>
              <a:ext uri="{FF2B5EF4-FFF2-40B4-BE49-F238E27FC236}">
                <a16:creationId xmlns:a16="http://schemas.microsoft.com/office/drawing/2014/main" id="{BD8DF81A-55D7-6B45-A479-401C191A9E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841" y="1746363"/>
            <a:ext cx="3948159" cy="294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267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B1610BB-0320-4DAD-880A-6FCC19F1B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0" y="454410"/>
            <a:ext cx="6715125" cy="375249"/>
          </a:xfrm>
        </p:spPr>
        <p:txBody>
          <a:bodyPr/>
          <a:lstStyle/>
          <a:p>
            <a:r>
              <a:rPr lang="en-US" dirty="0"/>
              <a:t>Campaigns This Template Will Create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73A600-3C48-4B4F-B976-247B4FF9A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Data Axle. |. </a:t>
            </a:r>
            <a:fld id="{9281F164-D6AE-0E4E-A74D-95683EF9B841}" type="slidenum">
              <a:rPr lang="en-US" smtClean="0">
                <a:solidFill>
                  <a:schemeClr val="tx1"/>
                </a:solidFill>
              </a:rPr>
              <a:pPr/>
              <a:t>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5B53420-D810-BC4E-A92E-5C262C64B2B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79006" y="1141111"/>
            <a:ext cx="6715124" cy="3314700"/>
          </a:xfrm>
        </p:spPr>
        <p:txBody>
          <a:bodyPr/>
          <a:lstStyle/>
          <a:p>
            <a:pPr marL="1143000" lvl="2" indent="-285750">
              <a:buFontTx/>
              <a:buChar char="-"/>
            </a:pPr>
            <a:r>
              <a:rPr lang="en-US" sz="1800" dirty="0"/>
              <a:t>We’ve reviewed the following campaigns to ensure they are accounted for:</a:t>
            </a:r>
          </a:p>
          <a:p>
            <a:pPr lvl="2" indent="0">
              <a:buNone/>
            </a:pPr>
            <a:endParaRPr lang="en-US" sz="1800" dirty="0"/>
          </a:p>
          <a:p>
            <a:pPr marL="1485900" lvl="3" indent="-285750">
              <a:buFontTx/>
              <a:buChar char="-"/>
            </a:pPr>
            <a:r>
              <a:rPr lang="en-US" sz="1400" dirty="0"/>
              <a:t>Welcome</a:t>
            </a:r>
          </a:p>
          <a:p>
            <a:pPr marL="1485900" lvl="3" indent="-285750">
              <a:buFontTx/>
              <a:buChar char="-"/>
            </a:pPr>
            <a:r>
              <a:rPr lang="en-US" sz="1400" dirty="0"/>
              <a:t>MAU</a:t>
            </a:r>
          </a:p>
          <a:p>
            <a:pPr marL="1485900" lvl="3" indent="-285750">
              <a:buFontTx/>
              <a:buChar char="-"/>
            </a:pPr>
            <a:r>
              <a:rPr lang="en-US" sz="1400" dirty="0"/>
              <a:t>Cobrand Acquisition</a:t>
            </a:r>
          </a:p>
          <a:p>
            <a:pPr marL="1485900" lvl="3" indent="-285750">
              <a:buFontTx/>
              <a:buChar char="-"/>
            </a:pPr>
            <a:r>
              <a:rPr lang="en-US" sz="1400" dirty="0"/>
              <a:t>Cobrand Cardholder</a:t>
            </a:r>
          </a:p>
          <a:p>
            <a:pPr marL="1485900" lvl="3" indent="-285750">
              <a:buFontTx/>
              <a:buChar char="-"/>
            </a:pPr>
            <a:r>
              <a:rPr lang="en-US" sz="1400" dirty="0"/>
              <a:t>Escapes</a:t>
            </a:r>
          </a:p>
          <a:p>
            <a:pPr marL="1485900" lvl="3" indent="-285750">
              <a:buFontTx/>
              <a:buChar char="-"/>
            </a:pPr>
            <a:r>
              <a:rPr lang="en-US" sz="1400" dirty="0"/>
              <a:t>Global Promo</a:t>
            </a:r>
          </a:p>
          <a:p>
            <a:pPr marL="1485900" lvl="3" indent="-285750">
              <a:buFontTx/>
              <a:buChar char="-"/>
            </a:pPr>
            <a:r>
              <a:rPr lang="en-US" sz="1400" dirty="0"/>
              <a:t>EMEA</a:t>
            </a:r>
          </a:p>
          <a:p>
            <a:pPr marL="1485900" lvl="3" indent="-285750">
              <a:buFontTx/>
              <a:buChar char="-"/>
            </a:pPr>
            <a:r>
              <a:rPr lang="en-US" sz="1400" dirty="0"/>
              <a:t>Retargeting (Ab. Search)</a:t>
            </a:r>
          </a:p>
          <a:p>
            <a:pPr marL="1485900" lvl="3" indent="-285750">
              <a:buFontTx/>
              <a:buChar char="-"/>
            </a:pPr>
            <a:r>
              <a:rPr lang="en-US" sz="1400" dirty="0"/>
              <a:t>Project Wanderlust</a:t>
            </a:r>
          </a:p>
          <a:p>
            <a:pPr marL="1485900" lvl="3" indent="-285750">
              <a:buFontTx/>
              <a:buChar char="-"/>
            </a:pPr>
            <a:r>
              <a:rPr lang="en-US" sz="1400" dirty="0"/>
              <a:t>Boutiques</a:t>
            </a:r>
          </a:p>
          <a:p>
            <a:pPr lvl="2" indent="0">
              <a:buNone/>
            </a:pPr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016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73A600-3C48-4B4F-B976-247B4FF9A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Data Axle. |. </a:t>
            </a:r>
            <a:fld id="{9281F164-D6AE-0E4E-A74D-95683EF9B841}" type="slidenum">
              <a:rPr lang="en-US" smtClean="0">
                <a:solidFill>
                  <a:schemeClr val="tx1"/>
                </a:solidFill>
              </a:rPr>
              <a:pPr/>
              <a:t>8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6EC62F07-0084-B146-82E3-BED857804A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419" y="0"/>
            <a:ext cx="707231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13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73A600-3C48-4B4F-B976-247B4FF9A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Data Axle. |. </a:t>
            </a:r>
            <a:fld id="{9281F164-D6AE-0E4E-A74D-95683EF9B841}" type="slidenum">
              <a:rPr lang="en-US" smtClean="0">
                <a:solidFill>
                  <a:schemeClr val="tx1"/>
                </a:solidFill>
              </a:rPr>
              <a:pPr/>
              <a:t>9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83760A09-35D6-9C40-B53C-88BF2E647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363" y="0"/>
            <a:ext cx="707231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738602"/>
      </p:ext>
    </p:extLst>
  </p:cSld>
  <p:clrMapOvr>
    <a:masterClrMapping/>
  </p:clrMapOvr>
</p:sld>
</file>

<file path=ppt/theme/theme1.xml><?xml version="1.0" encoding="utf-8"?>
<a:theme xmlns:a="http://schemas.openxmlformats.org/drawingml/2006/main" name="DataAxleTheme">
  <a:themeElements>
    <a:clrScheme name="Data Axle v2">
      <a:dk1>
        <a:srgbClr val="221F20"/>
      </a:dk1>
      <a:lt1>
        <a:srgbClr val="FFFFFF"/>
      </a:lt1>
      <a:dk2>
        <a:srgbClr val="3C4456"/>
      </a:dk2>
      <a:lt2>
        <a:srgbClr val="E7E6E6"/>
      </a:lt2>
      <a:accent1>
        <a:srgbClr val="00A0DC"/>
      </a:accent1>
      <a:accent2>
        <a:srgbClr val="F38056"/>
      </a:accent2>
      <a:accent3>
        <a:srgbClr val="38BB9D"/>
      </a:accent3>
      <a:accent4>
        <a:srgbClr val="FDB913"/>
      </a:accent4>
      <a:accent5>
        <a:srgbClr val="697C90"/>
      </a:accent5>
      <a:accent6>
        <a:srgbClr val="BDBEBF"/>
      </a:accent6>
      <a:hlink>
        <a:srgbClr val="00A0DC"/>
      </a:hlink>
      <a:folHlink>
        <a:srgbClr val="221F20"/>
      </a:folHlink>
    </a:clrScheme>
    <a:fontScheme name="Data Axle">
      <a:majorFont>
        <a:latin typeface="Poppins SemiBold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dirty="0" smtClean="0">
            <a:latin typeface="Roboto" panose="02000000000000000000" pitchFamily="2" charset="0"/>
            <a:ea typeface="Roboto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ataAxleTheme" id="{C499D9FD-E9F7-4115-A67F-FE0D01A397B3}" vid="{2D8E43FA-C7FE-4569-B524-E54126F30A26}"/>
    </a:ext>
  </a:extLst>
</a:theme>
</file>

<file path=ppt/theme/theme2.xml><?xml version="1.0" encoding="utf-8"?>
<a:theme xmlns:a="http://schemas.openxmlformats.org/drawingml/2006/main" name="Office Theme">
  <a:themeElements>
    <a:clrScheme name="Data Axle v2">
      <a:dk1>
        <a:srgbClr val="221F20"/>
      </a:dk1>
      <a:lt1>
        <a:srgbClr val="FFFFFF"/>
      </a:lt1>
      <a:dk2>
        <a:srgbClr val="3C4456"/>
      </a:dk2>
      <a:lt2>
        <a:srgbClr val="E7E6E6"/>
      </a:lt2>
      <a:accent1>
        <a:srgbClr val="00A0DC"/>
      </a:accent1>
      <a:accent2>
        <a:srgbClr val="F38056"/>
      </a:accent2>
      <a:accent3>
        <a:srgbClr val="38BB9D"/>
      </a:accent3>
      <a:accent4>
        <a:srgbClr val="FDB913"/>
      </a:accent4>
      <a:accent5>
        <a:srgbClr val="697C90"/>
      </a:accent5>
      <a:accent6>
        <a:srgbClr val="BDBEBF"/>
      </a:accent6>
      <a:hlink>
        <a:srgbClr val="00A0DC"/>
      </a:hlink>
      <a:folHlink>
        <a:srgbClr val="221F20"/>
      </a:folHlink>
    </a:clrScheme>
    <a:fontScheme name="Data Axle">
      <a:majorFont>
        <a:latin typeface="Poppins SemiBold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dirty="0" smtClean="0">
            <a:latin typeface="Roboto" panose="02000000000000000000" pitchFamily="2" charset="0"/>
            <a:ea typeface="Roboto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58848656-FDBA-A544-A7FB-D70F0F0ACBB6}" vid="{85B71CD2-DE79-3447-AD38-9F0FD8E5DD05}"/>
    </a:ext>
  </a:extLst>
</a:theme>
</file>

<file path=ppt/theme/theme3.xml><?xml version="1.0" encoding="utf-8"?>
<a:theme xmlns:a="http://schemas.openxmlformats.org/drawingml/2006/main" name="Visa Corporate Presentation Templates">
  <a:themeElements>
    <a:clrScheme name="Visa Corporate Presentation Templates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3EA9"/>
      </a:accent1>
      <a:accent2>
        <a:srgbClr val="0065EA"/>
      </a:accent2>
      <a:accent3>
        <a:srgbClr val="F7B600"/>
      </a:accent3>
      <a:accent4>
        <a:srgbClr val="FFD700"/>
      </a:accent4>
      <a:accent5>
        <a:srgbClr val="EF8400"/>
      </a:accent5>
      <a:accent6>
        <a:srgbClr val="75787B"/>
      </a:accent6>
      <a:hlink>
        <a:srgbClr val="0000FF"/>
      </a:hlink>
      <a:folHlink>
        <a:srgbClr val="FF00FF"/>
      </a:folHlink>
    </a:clrScheme>
    <a:fontScheme name="Visa Corporate Presentation Templates">
      <a:majorFont>
        <a:latin typeface="Segoe UI"/>
        <a:ea typeface="Segoe UI"/>
        <a:cs typeface="Segoe UI"/>
      </a:majorFont>
      <a:minorFont>
        <a:latin typeface="Helvetica"/>
        <a:ea typeface="Helvetica"/>
        <a:cs typeface="Helvetica"/>
      </a:minorFont>
    </a:fontScheme>
    <a:fmtScheme name="Visa Corporate Presentation Templat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Segoe U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00" b="0" i="0" u="none" strike="noStrike" cap="none" spc="0" normalizeH="0" baseline="0">
            <a:ln>
              <a:noFill/>
            </a:ln>
            <a:solidFill>
              <a:srgbClr val="5C5C5C"/>
            </a:solidFill>
            <a:effectLst/>
            <a:uFillTx/>
            <a:latin typeface="Open Sans Semibold"/>
            <a:ea typeface="Open Sans Semibold"/>
            <a:cs typeface="Open Sans Semibold"/>
            <a:sym typeface="Open Sans Semi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417BA2DA5DFA46BC7435EBD3161924" ma:contentTypeVersion="9" ma:contentTypeDescription="Create a new document." ma:contentTypeScope="" ma:versionID="4d994e1eced7233bcd042245c8d8c087">
  <xsd:schema xmlns:xsd="http://www.w3.org/2001/XMLSchema" xmlns:xs="http://www.w3.org/2001/XMLSchema" xmlns:p="http://schemas.microsoft.com/office/2006/metadata/properties" xmlns:ns2="5566c81e-9610-4f76-9d62-7939ff2194f4" targetNamespace="http://schemas.microsoft.com/office/2006/metadata/properties" ma:root="true" ma:fieldsID="276390bd2e74fb7ccadb915bf47da013" ns2:_="">
    <xsd:import namespace="5566c81e-9610-4f76-9d62-7939ff2194f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66c81e-9610-4f76-9d62-7939ff2194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2728CC-3BA0-4204-9538-8B7C92DB7AFD}">
  <ds:schemaRefs>
    <ds:schemaRef ds:uri="5566c81e-9610-4f76-9d62-7939ff2194f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ADDF08D-3A39-40F8-ACC6-DCB323A866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172E647-4004-47ED-8ACC-71F911EDCA38}">
  <ds:schemaRefs>
    <ds:schemaRef ds:uri="5566c81e-9610-4f76-9d62-7939ff2194f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DataAxleTheme</Template>
  <TotalTime>697</TotalTime>
  <Words>367</Words>
  <Application>Microsoft Macintosh PowerPoint</Application>
  <PresentationFormat>On-screen Show (16:9)</PresentationFormat>
  <Paragraphs>93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Arial</vt:lpstr>
      <vt:lpstr>Calibri</vt:lpstr>
      <vt:lpstr>Helvetica</vt:lpstr>
      <vt:lpstr>Open Sans Light</vt:lpstr>
      <vt:lpstr>Poppins Light</vt:lpstr>
      <vt:lpstr>Poppins SemiBold</vt:lpstr>
      <vt:lpstr>Roboto</vt:lpstr>
      <vt:lpstr>Roboto Condensed Light</vt:lpstr>
      <vt:lpstr>Roboto Light</vt:lpstr>
      <vt:lpstr>Segoe UI</vt:lpstr>
      <vt:lpstr>Wingdings</vt:lpstr>
      <vt:lpstr>DataAxleTheme</vt:lpstr>
      <vt:lpstr>Office Theme</vt:lpstr>
      <vt:lpstr>PowerPoint Presentation</vt:lpstr>
      <vt:lpstr>Agenda</vt:lpstr>
      <vt:lpstr>1. Overall Approach</vt:lpstr>
      <vt:lpstr>2. Process</vt:lpstr>
      <vt:lpstr>3. Our Focus Elements</vt:lpstr>
      <vt:lpstr>Additional Modules to Consider</vt:lpstr>
      <vt:lpstr>Campaigns This Template Will Create</vt:lpstr>
      <vt:lpstr>PowerPoint Presentation</vt:lpstr>
      <vt:lpstr>PowerPoint Presentation</vt:lpstr>
      <vt:lpstr>4. Our Goal</vt:lpstr>
      <vt:lpstr>5. Open Questions</vt:lpstr>
      <vt:lpstr>6. Next Steps</vt:lpstr>
      <vt:lpstr>Wireframe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Email design: creative playbook</dc:title>
  <dc:creator>Justin Foster</dc:creator>
  <cp:lastModifiedBy>Kelly McMahon</cp:lastModifiedBy>
  <cp:revision>85</cp:revision>
  <dcterms:modified xsi:type="dcterms:W3CDTF">2021-01-05T00:48:54Z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0x010100AD417BA2DA5DFA46BC7435EBD3161924</vt:lpwstr>
  </property>
</Properties>
</file>