
<file path=[Content_Types].xml><?xml version="1.0" encoding="utf-8"?>
<Types xmlns="http://schemas.openxmlformats.org/package/2006/content-types">
  <Default Extension="xml" ContentType="application/xml"/>
  <Default Extension="jpg" ContentType="image/png"/>
  <Default Extension="jpeg" ContentType="image/jpeg"/>
  <Default Extension="rels" ContentType="application/vnd.openxmlformats-package.relationships+xml"/>
  <Default Extension="_440x220jpg" ContentType="image/jpe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59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49" autoAdjust="0"/>
    <p:restoredTop sz="86452" autoAdjust="0"/>
  </p:normalViewPr>
  <p:slideViewPr>
    <p:cSldViewPr>
      <p:cViewPr varScale="1">
        <p:scale>
          <a:sx n="126" d="100"/>
          <a:sy n="126" d="100"/>
        </p:scale>
        <p:origin x="-120" y="-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448F1-0D37-4005-8BE3-A7DEFDB21011}" type="datetimeFigureOut">
              <a:rPr lang="en-US" smtClean="0"/>
              <a:t>12/11/15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8460E-814C-44A0-A601-656925B6B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767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448F1-0D37-4005-8BE3-A7DEFDB21011}" type="datetimeFigureOut">
              <a:rPr lang="en-US" smtClean="0"/>
              <a:t>12/11/15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8460E-814C-44A0-A601-656925B6B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483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448F1-0D37-4005-8BE3-A7DEFDB21011}" type="datetimeFigureOut">
              <a:rPr lang="en-US" smtClean="0"/>
              <a:t>12/11/15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8460E-814C-44A0-A601-656925B6B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082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448F1-0D37-4005-8BE3-A7DEFDB21011}" type="datetimeFigureOut">
              <a:rPr lang="en-US" smtClean="0"/>
              <a:t>12/11/15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8460E-814C-44A0-A601-656925B6B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014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448F1-0D37-4005-8BE3-A7DEFDB21011}" type="datetimeFigureOut">
              <a:rPr lang="en-US" smtClean="0"/>
              <a:t>12/11/15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8460E-814C-44A0-A601-656925B6B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476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448F1-0D37-4005-8BE3-A7DEFDB21011}" type="datetimeFigureOut">
              <a:rPr lang="en-US" smtClean="0"/>
              <a:t>12/11/15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8460E-814C-44A0-A601-656925B6B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667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448F1-0D37-4005-8BE3-A7DEFDB21011}" type="datetimeFigureOut">
              <a:rPr lang="en-US" smtClean="0"/>
              <a:t>12/11/15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8460E-814C-44A0-A601-656925B6B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927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448F1-0D37-4005-8BE3-A7DEFDB21011}" type="datetimeFigureOut">
              <a:rPr lang="en-US" smtClean="0"/>
              <a:t>12/11/15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8460E-814C-44A0-A601-656925B6B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863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448F1-0D37-4005-8BE3-A7DEFDB21011}" type="datetimeFigureOut">
              <a:rPr lang="en-US" smtClean="0"/>
              <a:t>12/11/15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8460E-814C-44A0-A601-656925B6B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374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448F1-0D37-4005-8BE3-A7DEFDB21011}" type="datetimeFigureOut">
              <a:rPr lang="en-US" smtClean="0"/>
              <a:t>12/11/15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8460E-814C-44A0-A601-656925B6B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516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448F1-0D37-4005-8BE3-A7DEFDB21011}" type="datetimeFigureOut">
              <a:rPr lang="en-US" smtClean="0"/>
              <a:t>12/11/15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8460E-814C-44A0-A601-656925B6B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132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C448F1-0D37-4005-8BE3-A7DEFDB21011}" type="datetimeFigureOut">
              <a:rPr lang="en-US" smtClean="0"/>
              <a:t>12/11/15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8460E-814C-44A0-A601-656925B6B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109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_440x220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_440x220jp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6019800" y="2057400"/>
            <a:ext cx="2895600" cy="4191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9" name="Rectangle 18"/>
          <p:cNvSpPr/>
          <p:nvPr/>
        </p:nvSpPr>
        <p:spPr>
          <a:xfrm>
            <a:off x="152400" y="2134230"/>
            <a:ext cx="2712344" cy="388811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133600"/>
            <a:ext cx="2897592" cy="411417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52400" y="838200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Email encourages members to refer </a:t>
            </a:r>
            <a:r>
              <a:rPr lang="en-US" dirty="0" smtClean="0"/>
              <a:t>friends via social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276600" y="83820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Member posts invitation to join on their social network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943600" y="838200"/>
            <a:ext cx="28975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Member’s friends click through to landing page where they can join</a:t>
            </a:r>
            <a:endParaRPr lang="en-US" dirty="0"/>
          </a:p>
        </p:txBody>
      </p:sp>
      <p:pic>
        <p:nvPicPr>
          <p:cNvPr id="5" name="Picture 4" descr="1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227"/>
          <a:stretch/>
        </p:blipFill>
        <p:spPr>
          <a:xfrm>
            <a:off x="152400" y="2134231"/>
            <a:ext cx="2753487" cy="388620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3276600" y="2133600"/>
            <a:ext cx="2286000" cy="198182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1" name="Rectangle 20"/>
          <p:cNvSpPr/>
          <p:nvPr/>
        </p:nvSpPr>
        <p:spPr>
          <a:xfrm>
            <a:off x="3276600" y="3464535"/>
            <a:ext cx="2286000" cy="42166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 smtClean="0">
                <a:solidFill>
                  <a:schemeClr val="tx1"/>
                </a:solidFill>
              </a:rPr>
              <a:t>Join Marriott Rewards</a:t>
            </a:r>
          </a:p>
          <a:p>
            <a:r>
              <a:rPr lang="en-US" sz="1200" dirty="0" smtClean="0">
                <a:solidFill>
                  <a:schemeClr val="tx1"/>
                </a:solidFill>
              </a:rPr>
              <a:t>Get a free night &amp; help me earn up to 50,00 bonus points</a:t>
            </a:r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22" name="Picture 21" descr="banner._440x220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134230"/>
            <a:ext cx="2286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914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6019800" y="2057400"/>
            <a:ext cx="2895600" cy="4191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9" name="Rectangle 18"/>
          <p:cNvSpPr/>
          <p:nvPr/>
        </p:nvSpPr>
        <p:spPr>
          <a:xfrm>
            <a:off x="152400" y="2134231"/>
            <a:ext cx="2971800" cy="388557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133600"/>
            <a:ext cx="2897592" cy="411417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52400" y="838200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Email encourages members to refer </a:t>
            </a:r>
            <a:r>
              <a:rPr lang="en-US" dirty="0" smtClean="0"/>
              <a:t>friends via social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276600" y="83820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Member posts invitation to join on their social network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943600" y="838200"/>
            <a:ext cx="28975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Member’s friends click through to landing page where they can join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3276600" y="2133600"/>
            <a:ext cx="2286000" cy="198182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1" name="Rectangle 20"/>
          <p:cNvSpPr/>
          <p:nvPr/>
        </p:nvSpPr>
        <p:spPr>
          <a:xfrm>
            <a:off x="3276600" y="3464535"/>
            <a:ext cx="2286000" cy="42166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 smtClean="0">
                <a:solidFill>
                  <a:schemeClr val="tx1"/>
                </a:solidFill>
              </a:rPr>
              <a:t>Join Marriott Rewards</a:t>
            </a:r>
          </a:p>
          <a:p>
            <a:r>
              <a:rPr lang="en-US" sz="1200" dirty="0" smtClean="0">
                <a:solidFill>
                  <a:schemeClr val="tx1"/>
                </a:solidFill>
              </a:rPr>
              <a:t>Get a free night &amp; help me earn up to 50,00 bonus points</a:t>
            </a:r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22" name="Picture 21" descr="banner._440x220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134230"/>
            <a:ext cx="2286000" cy="1143000"/>
          </a:xfrm>
          <a:prstGeom prst="rect">
            <a:avLst/>
          </a:prstGeom>
        </p:spPr>
      </p:pic>
      <p:pic>
        <p:nvPicPr>
          <p:cNvPr id="13" name="Picture 12" descr="2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4" r="15431" b="44046"/>
          <a:stretch/>
        </p:blipFill>
        <p:spPr>
          <a:xfrm>
            <a:off x="152400" y="2133600"/>
            <a:ext cx="29718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842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80809"/>
            <a:ext cx="1981200" cy="579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" y="2460624"/>
            <a:ext cx="178766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Reward your friends. Reward yourself.</a:t>
            </a:r>
            <a:endParaRPr lang="en-US" sz="800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2638344"/>
            <a:ext cx="15590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Earn up to 50,000 points when you get your friends to join Marriott Rewards.</a:t>
            </a:r>
            <a:endParaRPr lang="en-US" sz="8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366" y="3130727"/>
            <a:ext cx="893834" cy="450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81000" y="1880809"/>
            <a:ext cx="1981200" cy="1700591"/>
          </a:xfrm>
          <a:prstGeom prst="rect">
            <a:avLst/>
          </a:prstGeom>
          <a:noFill/>
          <a:ln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869354" y="1828800"/>
            <a:ext cx="2617046" cy="2494336"/>
            <a:chOff x="3124200" y="685800"/>
            <a:chExt cx="5449887" cy="4529137"/>
          </a:xfrm>
        </p:grpSpPr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4200" y="685800"/>
              <a:ext cx="5449887" cy="4529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3276600" y="3886200"/>
              <a:ext cx="4953000" cy="1066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dirty="0" smtClean="0">
                  <a:solidFill>
                    <a:schemeClr val="tx1"/>
                  </a:solidFill>
                </a:rPr>
                <a:t>Join Marriott Rewards</a:t>
              </a:r>
            </a:p>
            <a:p>
              <a:r>
                <a:rPr lang="en-US" sz="1400" dirty="0" smtClean="0">
                  <a:solidFill>
                    <a:schemeClr val="tx1"/>
                  </a:solidFill>
                </a:rPr>
                <a:t>Get a free night &amp; help me earn up to 50,00 bonus points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828800"/>
            <a:ext cx="2897592" cy="411417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81000" y="609600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Email encourages members to refer friends via social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895600" y="609600"/>
            <a:ext cx="198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Member posts invitation to join on their social network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943600" y="609600"/>
            <a:ext cx="28975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Member’s friends click through to landing page where they can join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828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</TotalTime>
  <Words>154</Words>
  <Application>Microsoft Macintosh PowerPoint</Application>
  <PresentationFormat>On-screen Show (4:3)</PresentationFormat>
  <Paragraphs>17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Win764bit</dc:creator>
  <cp:lastModifiedBy>Michael Parapetti</cp:lastModifiedBy>
  <cp:revision>10</cp:revision>
  <dcterms:created xsi:type="dcterms:W3CDTF">2015-12-08T03:42:25Z</dcterms:created>
  <dcterms:modified xsi:type="dcterms:W3CDTF">2015-12-11T21:55:20Z</dcterms:modified>
</cp:coreProperties>
</file>