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0" r:id="rId2"/>
    <p:sldId id="272" r:id="rId3"/>
    <p:sldId id="345" r:id="rId4"/>
    <p:sldId id="1464" r:id="rId5"/>
    <p:sldId id="1482" r:id="rId6"/>
    <p:sldId id="1473" r:id="rId7"/>
    <p:sldId id="1481" r:id="rId8"/>
    <p:sldId id="1490" r:id="rId9"/>
    <p:sldId id="1484" r:id="rId10"/>
    <p:sldId id="1491" r:id="rId11"/>
    <p:sldId id="1485" r:id="rId12"/>
    <p:sldId id="1487" r:id="rId13"/>
    <p:sldId id="1488" r:id="rId14"/>
    <p:sldId id="1489" r:id="rId15"/>
    <p:sldId id="1474" r:id="rId16"/>
    <p:sldId id="1479" r:id="rId17"/>
    <p:sldId id="350" r:id="rId18"/>
    <p:sldId id="347" r:id="rId19"/>
    <p:sldId id="14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4ED5B-FD42-4CD9-B919-717163AE659F}" v="520" dt="2021-05-04T11:38:35.275"/>
    <p1510:client id="{313FE364-1DE6-2180-D767-28CA8B972020}" v="196" dt="2021-08-16T14:52:23.811"/>
    <p1510:client id="{50F5415E-B928-4411-A60B-334235ED4597}" v="116" dt="2021-08-17T18:17:53.160"/>
    <p1510:client id="{58B99910-B6C5-EE7D-9E25-46314AFA13F6}" v="259" dt="2021-08-17T19:04:19.586"/>
    <p1510:client id="{77771635-6B0A-4AB9-ADB4-D71B2F329A4F}" v="33" dt="2021-08-23T15:29:24.266"/>
    <p1510:client id="{8959475A-03CF-FB5C-B2A3-A2A43E346703}" v="958" dt="2021-08-24T13:19:34.785"/>
    <p1510:client id="{B89CF197-18F6-4F10-AC13-4757034D6DE3}" v="35" dt="2021-08-23T22:39:12.683"/>
    <p1510:client id="{BF5D9704-6920-B444-BF90-B379683F24CE}" v="554" dt="2021-08-04T17:30:04.369"/>
    <p1510:client id="{CB2F6F56-A1FA-A74B-4E40-1D734002726B}" v="13" dt="2021-08-17T12:00:51.828"/>
    <p1510:client id="{ECE5B60B-5665-2A1A-4975-DFA4B3000EFC}" v="7" dt="2021-08-11T15:29:17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McMahon" userId="S::kelly.mcmahon@data-axle.com::6e685327-7709-443f-bf9c-94815f297378" providerId="AD" clId="Web-{B89CF197-18F6-4F10-AC13-4757034D6DE3}"/>
    <pc:docChg chg="modSld">
      <pc:chgData name="Kelly McMahon" userId="S::kelly.mcmahon@data-axle.com::6e685327-7709-443f-bf9c-94815f297378" providerId="AD" clId="Web-{B89CF197-18F6-4F10-AC13-4757034D6DE3}" dt="2021-08-23T22:39:12.683" v="27"/>
      <pc:docMkLst>
        <pc:docMk/>
      </pc:docMkLst>
      <pc:sldChg chg="addSp delSp modSp">
        <pc:chgData name="Kelly McMahon" userId="S::kelly.mcmahon@data-axle.com::6e685327-7709-443f-bf9c-94815f297378" providerId="AD" clId="Web-{B89CF197-18F6-4F10-AC13-4757034D6DE3}" dt="2021-08-23T22:36:46.173" v="4" actId="1076"/>
        <pc:sldMkLst>
          <pc:docMk/>
          <pc:sldMk cId="2505227545" sldId="1485"/>
        </pc:sldMkLst>
        <pc:picChg chg="add mod">
          <ac:chgData name="Kelly McMahon" userId="S::kelly.mcmahon@data-axle.com::6e685327-7709-443f-bf9c-94815f297378" providerId="AD" clId="Web-{B89CF197-18F6-4F10-AC13-4757034D6DE3}" dt="2021-08-23T22:36:46.173" v="4" actId="1076"/>
          <ac:picMkLst>
            <pc:docMk/>
            <pc:sldMk cId="2505227545" sldId="1485"/>
            <ac:picMk id="4" creationId="{ECDD9D33-B07F-4013-95D5-057864148677}"/>
          </ac:picMkLst>
        </pc:picChg>
        <pc:picChg chg="del">
          <ac:chgData name="Kelly McMahon" userId="S::kelly.mcmahon@data-axle.com::6e685327-7709-443f-bf9c-94815f297378" providerId="AD" clId="Web-{B89CF197-18F6-4F10-AC13-4757034D6DE3}" dt="2021-08-23T22:36:31.394" v="0"/>
          <ac:picMkLst>
            <pc:docMk/>
            <pc:sldMk cId="2505227545" sldId="1485"/>
            <ac:picMk id="6" creationId="{6D47C1E6-F12B-423C-957B-BD77FA1CE450}"/>
          </ac:picMkLst>
        </pc:picChg>
      </pc:sldChg>
      <pc:sldChg chg="addSp delSp modSp">
        <pc:chgData name="Kelly McMahon" userId="S::kelly.mcmahon@data-axle.com::6e685327-7709-443f-bf9c-94815f297378" providerId="AD" clId="Web-{B89CF197-18F6-4F10-AC13-4757034D6DE3}" dt="2021-08-23T22:37:36.807" v="13"/>
        <pc:sldMkLst>
          <pc:docMk/>
          <pc:sldMk cId="3636291923" sldId="1487"/>
        </pc:sldMkLst>
        <pc:picChg chg="add mod ord">
          <ac:chgData name="Kelly McMahon" userId="S::kelly.mcmahon@data-axle.com::6e685327-7709-443f-bf9c-94815f297378" providerId="AD" clId="Web-{B89CF197-18F6-4F10-AC13-4757034D6DE3}" dt="2021-08-23T22:37:36.807" v="13"/>
          <ac:picMkLst>
            <pc:docMk/>
            <pc:sldMk cId="3636291923" sldId="1487"/>
            <ac:picMk id="4" creationId="{DDD12A5C-F89A-4968-A09B-34C94E9BFD25}"/>
          </ac:picMkLst>
        </pc:picChg>
        <pc:picChg chg="del">
          <ac:chgData name="Kelly McMahon" userId="S::kelly.mcmahon@data-axle.com::6e685327-7709-443f-bf9c-94815f297378" providerId="AD" clId="Web-{B89CF197-18F6-4F10-AC13-4757034D6DE3}" dt="2021-08-23T22:36:57.047" v="5"/>
          <ac:picMkLst>
            <pc:docMk/>
            <pc:sldMk cId="3636291923" sldId="1487"/>
            <ac:picMk id="10" creationId="{EBBE5AD1-17AA-4AE6-867C-2473979E003F}"/>
          </ac:picMkLst>
        </pc:picChg>
      </pc:sldChg>
      <pc:sldChg chg="addSp delSp modSp">
        <pc:chgData name="Kelly McMahon" userId="S::kelly.mcmahon@data-axle.com::6e685327-7709-443f-bf9c-94815f297378" providerId="AD" clId="Web-{B89CF197-18F6-4F10-AC13-4757034D6DE3}" dt="2021-08-23T22:38:06.568" v="20"/>
        <pc:sldMkLst>
          <pc:docMk/>
          <pc:sldMk cId="2699060735" sldId="1488"/>
        </pc:sldMkLst>
        <pc:picChg chg="add mod ord">
          <ac:chgData name="Kelly McMahon" userId="S::kelly.mcmahon@data-axle.com::6e685327-7709-443f-bf9c-94815f297378" providerId="AD" clId="Web-{B89CF197-18F6-4F10-AC13-4757034D6DE3}" dt="2021-08-23T22:38:06.568" v="20"/>
          <ac:picMkLst>
            <pc:docMk/>
            <pc:sldMk cId="2699060735" sldId="1488"/>
            <ac:picMk id="4" creationId="{683B567A-EB63-4B46-9E18-A6B45ABA7691}"/>
          </ac:picMkLst>
        </pc:picChg>
        <pc:picChg chg="del">
          <ac:chgData name="Kelly McMahon" userId="S::kelly.mcmahon@data-axle.com::6e685327-7709-443f-bf9c-94815f297378" providerId="AD" clId="Web-{B89CF197-18F6-4F10-AC13-4757034D6DE3}" dt="2021-08-23T22:37:44.837" v="14"/>
          <ac:picMkLst>
            <pc:docMk/>
            <pc:sldMk cId="2699060735" sldId="1488"/>
            <ac:picMk id="6" creationId="{FDE5EC5D-4464-4D79-BA11-F5DECD115740}"/>
          </ac:picMkLst>
        </pc:picChg>
      </pc:sldChg>
      <pc:sldChg chg="addSp delSp modSp">
        <pc:chgData name="Kelly McMahon" userId="S::kelly.mcmahon@data-axle.com::6e685327-7709-443f-bf9c-94815f297378" providerId="AD" clId="Web-{B89CF197-18F6-4F10-AC13-4757034D6DE3}" dt="2021-08-23T22:39:12.683" v="27"/>
        <pc:sldMkLst>
          <pc:docMk/>
          <pc:sldMk cId="1162040263" sldId="1489"/>
        </pc:sldMkLst>
        <pc:spChg chg="mod">
          <ac:chgData name="Kelly McMahon" userId="S::kelly.mcmahon@data-axle.com::6e685327-7709-443f-bf9c-94815f297378" providerId="AD" clId="Web-{B89CF197-18F6-4F10-AC13-4757034D6DE3}" dt="2021-08-23T22:38:56.420" v="25" actId="20577"/>
          <ac:spMkLst>
            <pc:docMk/>
            <pc:sldMk cId="1162040263" sldId="1489"/>
            <ac:spMk id="3" creationId="{1A791D26-4F04-4FD2-87E4-8635239A46DD}"/>
          </ac:spMkLst>
        </pc:spChg>
        <pc:picChg chg="del">
          <ac:chgData name="Kelly McMahon" userId="S::kelly.mcmahon@data-axle.com::6e685327-7709-443f-bf9c-94815f297378" providerId="AD" clId="Web-{B89CF197-18F6-4F10-AC13-4757034D6DE3}" dt="2021-08-23T22:38:38.329" v="21"/>
          <ac:picMkLst>
            <pc:docMk/>
            <pc:sldMk cId="1162040263" sldId="1489"/>
            <ac:picMk id="4" creationId="{465CE568-15F0-4F26-B828-1E8390E51B8F}"/>
          </ac:picMkLst>
        </pc:picChg>
        <pc:picChg chg="add mod ord">
          <ac:chgData name="Kelly McMahon" userId="S::kelly.mcmahon@data-axle.com::6e685327-7709-443f-bf9c-94815f297378" providerId="AD" clId="Web-{B89CF197-18F6-4F10-AC13-4757034D6DE3}" dt="2021-08-23T22:39:12.683" v="27"/>
          <ac:picMkLst>
            <pc:docMk/>
            <pc:sldMk cId="1162040263" sldId="1489"/>
            <ac:picMk id="6" creationId="{A876B90A-615A-4953-A348-FB77C6CA0F51}"/>
          </ac:picMkLst>
        </pc:picChg>
      </pc:sldChg>
    </pc:docChg>
  </pc:docChgLst>
  <pc:docChgLst>
    <pc:chgData name="Jen Tabbal" userId="S::jen.tabbal@data-axle.com::ab46b244-5225-413e-bd01-fb4827172746" providerId="AD" clId="Web-{ECE5B60B-5665-2A1A-4975-DFA4B3000EFC}"/>
    <pc:docChg chg="modSld">
      <pc:chgData name="Jen Tabbal" userId="S::jen.tabbal@data-axle.com::ab46b244-5225-413e-bd01-fb4827172746" providerId="AD" clId="Web-{ECE5B60B-5665-2A1A-4975-DFA4B3000EFC}" dt="2021-08-11T15:29:17.769" v="6" actId="1076"/>
      <pc:docMkLst>
        <pc:docMk/>
      </pc:docMkLst>
      <pc:sldChg chg="addSp modSp">
        <pc:chgData name="Jen Tabbal" userId="S::jen.tabbal@data-axle.com::ab46b244-5225-413e-bd01-fb4827172746" providerId="AD" clId="Web-{ECE5B60B-5665-2A1A-4975-DFA4B3000EFC}" dt="2021-08-11T15:29:17.769" v="6" actId="1076"/>
        <pc:sldMkLst>
          <pc:docMk/>
          <pc:sldMk cId="3282347499" sldId="1484"/>
        </pc:sldMkLst>
        <pc:spChg chg="mod">
          <ac:chgData name="Jen Tabbal" userId="S::jen.tabbal@data-axle.com::ab46b244-5225-413e-bd01-fb4827172746" providerId="AD" clId="Web-{ECE5B60B-5665-2A1A-4975-DFA4B3000EFC}" dt="2021-08-11T15:29:10.128" v="1" actId="20577"/>
          <ac:spMkLst>
            <pc:docMk/>
            <pc:sldMk cId="3282347499" sldId="1484"/>
            <ac:spMk id="5" creationId="{D974E7DE-1886-4884-8FED-D52435C084E5}"/>
          </ac:spMkLst>
        </pc:spChg>
        <pc:spChg chg="add mod">
          <ac:chgData name="Jen Tabbal" userId="S::jen.tabbal@data-axle.com::ab46b244-5225-413e-bd01-fb4827172746" providerId="AD" clId="Web-{ECE5B60B-5665-2A1A-4975-DFA4B3000EFC}" dt="2021-08-11T15:29:17.769" v="6" actId="1076"/>
          <ac:spMkLst>
            <pc:docMk/>
            <pc:sldMk cId="3282347499" sldId="1484"/>
            <ac:spMk id="7" creationId="{E5DA0C87-0BFD-47BF-BCDC-664584773694}"/>
          </ac:spMkLst>
        </pc:spChg>
        <pc:graphicFrameChg chg="add mod">
          <ac:chgData name="Jen Tabbal" userId="S::jen.tabbal@data-axle.com::ab46b244-5225-413e-bd01-fb4827172746" providerId="AD" clId="Web-{ECE5B60B-5665-2A1A-4975-DFA4B3000EFC}" dt="2021-08-11T15:29:17.738" v="5" actId="1076"/>
          <ac:graphicFrameMkLst>
            <pc:docMk/>
            <pc:sldMk cId="3282347499" sldId="1484"/>
            <ac:graphicFrameMk id="6" creationId="{99195BD6-883F-4369-AFE5-2AFE32ADFB3E}"/>
          </ac:graphicFrameMkLst>
        </pc:graphicFrameChg>
      </pc:sldChg>
    </pc:docChg>
  </pc:docChgLst>
  <pc:docChgLst>
    <pc:chgData name="Kelly McMahon" userId="S::kelly.mcmahon@data-axle.com::6e685327-7709-443f-bf9c-94815f297378" providerId="AD" clId="Web-{50F5415E-B928-4411-A60B-334235ED4597}"/>
    <pc:docChg chg="addSld delSld modSld">
      <pc:chgData name="Kelly McMahon" userId="S::kelly.mcmahon@data-axle.com::6e685327-7709-443f-bf9c-94815f297378" providerId="AD" clId="Web-{50F5415E-B928-4411-A60B-334235ED4597}" dt="2021-08-17T18:17:53.160" v="72"/>
      <pc:docMkLst>
        <pc:docMk/>
      </pc:docMkLst>
      <pc:sldChg chg="addSp modSp">
        <pc:chgData name="Kelly McMahon" userId="S::kelly.mcmahon@data-axle.com::6e685327-7709-443f-bf9c-94815f297378" providerId="AD" clId="Web-{50F5415E-B928-4411-A60B-334235ED4597}" dt="2021-08-17T18:13:05.173" v="10" actId="1076"/>
        <pc:sldMkLst>
          <pc:docMk/>
          <pc:sldMk cId="3282347499" sldId="1484"/>
        </pc:sldMkLst>
        <pc:graphicFrameChg chg="modGraphic">
          <ac:chgData name="Kelly McMahon" userId="S::kelly.mcmahon@data-axle.com::6e685327-7709-443f-bf9c-94815f297378" providerId="AD" clId="Web-{50F5415E-B928-4411-A60B-334235ED4597}" dt="2021-08-17T18:11:51.970" v="1"/>
          <ac:graphicFrameMkLst>
            <pc:docMk/>
            <pc:sldMk cId="3282347499" sldId="1484"/>
            <ac:graphicFrameMk id="6" creationId="{99195BD6-883F-4369-AFE5-2AFE32ADFB3E}"/>
          </ac:graphicFrameMkLst>
        </pc:graphicFrameChg>
        <pc:picChg chg="add mod">
          <ac:chgData name="Kelly McMahon" userId="S::kelly.mcmahon@data-axle.com::6e685327-7709-443f-bf9c-94815f297378" providerId="AD" clId="Web-{50F5415E-B928-4411-A60B-334235ED4597}" dt="2021-08-17T18:13:05.095" v="9" actId="1076"/>
          <ac:picMkLst>
            <pc:docMk/>
            <pc:sldMk cId="3282347499" sldId="1484"/>
            <ac:picMk id="4" creationId="{F342D27B-4898-4720-AEE5-BAC9505EC29E}"/>
          </ac:picMkLst>
        </pc:picChg>
        <pc:picChg chg="add mod">
          <ac:chgData name="Kelly McMahon" userId="S::kelly.mcmahon@data-axle.com::6e685327-7709-443f-bf9c-94815f297378" providerId="AD" clId="Web-{50F5415E-B928-4411-A60B-334235ED4597}" dt="2021-08-17T18:13:05.173" v="10" actId="1076"/>
          <ac:picMkLst>
            <pc:docMk/>
            <pc:sldMk cId="3282347499" sldId="1484"/>
            <ac:picMk id="8" creationId="{FDBAB1B5-4F37-40E4-9C1C-8692E1FB77E0}"/>
          </ac:picMkLst>
        </pc:picChg>
      </pc:sldChg>
      <pc:sldChg chg="addSp delSp modSp">
        <pc:chgData name="Kelly McMahon" userId="S::kelly.mcmahon@data-axle.com::6e685327-7709-443f-bf9c-94815f297378" providerId="AD" clId="Web-{50F5415E-B928-4411-A60B-334235ED4597}" dt="2021-08-17T18:14:32.877" v="36" actId="20577"/>
        <pc:sldMkLst>
          <pc:docMk/>
          <pc:sldMk cId="2505227545" sldId="1485"/>
        </pc:sldMkLst>
        <pc:spChg chg="mod">
          <ac:chgData name="Kelly McMahon" userId="S::kelly.mcmahon@data-axle.com::6e685327-7709-443f-bf9c-94815f297378" providerId="AD" clId="Web-{50F5415E-B928-4411-A60B-334235ED4597}" dt="2021-08-17T18:14:32.877" v="36" actId="20577"/>
          <ac:spMkLst>
            <pc:docMk/>
            <pc:sldMk cId="2505227545" sldId="1485"/>
            <ac:spMk id="3" creationId="{1A791D26-4F04-4FD2-87E4-8635239A46DD}"/>
          </ac:spMkLst>
        </pc:spChg>
        <pc:spChg chg="mod">
          <ac:chgData name="Kelly McMahon" userId="S::kelly.mcmahon@data-axle.com::6e685327-7709-443f-bf9c-94815f297378" providerId="AD" clId="Web-{50F5415E-B928-4411-A60B-334235ED4597}" dt="2021-08-17T18:13:31.955" v="13" actId="20577"/>
          <ac:spMkLst>
            <pc:docMk/>
            <pc:sldMk cId="2505227545" sldId="1485"/>
            <ac:spMk id="5" creationId="{D974E7DE-1886-4884-8FED-D52435C084E5}"/>
          </ac:spMkLst>
        </pc:spChg>
        <pc:picChg chg="add del mod">
          <ac:chgData name="Kelly McMahon" userId="S::kelly.mcmahon@data-axle.com::6e685327-7709-443f-bf9c-94815f297378" providerId="AD" clId="Web-{50F5415E-B928-4411-A60B-334235ED4597}" dt="2021-08-17T18:13:48.783" v="15"/>
          <ac:picMkLst>
            <pc:docMk/>
            <pc:sldMk cId="2505227545" sldId="1485"/>
            <ac:picMk id="4" creationId="{59E1904D-3CF7-46D8-829B-F8A99FAFFAAF}"/>
          </ac:picMkLst>
        </pc:picChg>
        <pc:picChg chg="add mod">
          <ac:chgData name="Kelly McMahon" userId="S::kelly.mcmahon@data-axle.com::6e685327-7709-443f-bf9c-94815f297378" providerId="AD" clId="Web-{50F5415E-B928-4411-A60B-334235ED4597}" dt="2021-08-17T18:14:02.815" v="19" actId="14100"/>
          <ac:picMkLst>
            <pc:docMk/>
            <pc:sldMk cId="2505227545" sldId="1485"/>
            <ac:picMk id="6" creationId="{6D47C1E6-F12B-423C-957B-BD77FA1CE450}"/>
          </ac:picMkLst>
        </pc:picChg>
      </pc:sldChg>
      <pc:sldChg chg="add del replId">
        <pc:chgData name="Kelly McMahon" userId="S::kelly.mcmahon@data-axle.com::6e685327-7709-443f-bf9c-94815f297378" providerId="AD" clId="Web-{50F5415E-B928-4411-A60B-334235ED4597}" dt="2021-08-17T18:17:53.160" v="72"/>
        <pc:sldMkLst>
          <pc:docMk/>
          <pc:sldMk cId="2448603744" sldId="1486"/>
        </pc:sldMkLst>
      </pc:sldChg>
      <pc:sldChg chg="addSp delSp modSp add replId">
        <pc:chgData name="Kelly McMahon" userId="S::kelly.mcmahon@data-axle.com::6e685327-7709-443f-bf9c-94815f297378" providerId="AD" clId="Web-{50F5415E-B928-4411-A60B-334235ED4597}" dt="2021-08-17T18:15:17.987" v="51"/>
        <pc:sldMkLst>
          <pc:docMk/>
          <pc:sldMk cId="3636291923" sldId="1487"/>
        </pc:sldMkLst>
        <pc:spChg chg="mod">
          <ac:chgData name="Kelly McMahon" userId="S::kelly.mcmahon@data-axle.com::6e685327-7709-443f-bf9c-94815f297378" providerId="AD" clId="Web-{50F5415E-B928-4411-A60B-334235ED4597}" dt="2021-08-17T18:14:45.565" v="42" actId="20577"/>
          <ac:spMkLst>
            <pc:docMk/>
            <pc:sldMk cId="3636291923" sldId="1487"/>
            <ac:spMk id="3" creationId="{1A791D26-4F04-4FD2-87E4-8635239A46DD}"/>
          </ac:spMkLst>
        </pc:spChg>
        <pc:picChg chg="add mod ord">
          <ac:chgData name="Kelly McMahon" userId="S::kelly.mcmahon@data-axle.com::6e685327-7709-443f-bf9c-94815f297378" providerId="AD" clId="Web-{50F5415E-B928-4411-A60B-334235ED4597}" dt="2021-08-17T18:15:17.987" v="51"/>
          <ac:picMkLst>
            <pc:docMk/>
            <pc:sldMk cId="3636291923" sldId="1487"/>
            <ac:picMk id="4" creationId="{99E0B194-B307-4A74-91CA-9B26AAEC48D2}"/>
          </ac:picMkLst>
        </pc:picChg>
        <pc:picChg chg="del">
          <ac:chgData name="Kelly McMahon" userId="S::kelly.mcmahon@data-axle.com::6e685327-7709-443f-bf9c-94815f297378" providerId="AD" clId="Web-{50F5415E-B928-4411-A60B-334235ED4597}" dt="2021-08-17T18:14:47.534" v="43"/>
          <ac:picMkLst>
            <pc:docMk/>
            <pc:sldMk cId="3636291923" sldId="1487"/>
            <ac:picMk id="6" creationId="{6D47C1E6-F12B-423C-957B-BD77FA1CE450}"/>
          </ac:picMkLst>
        </pc:picChg>
      </pc:sldChg>
      <pc:sldChg chg="addSp delSp modSp add replId">
        <pc:chgData name="Kelly McMahon" userId="S::kelly.mcmahon@data-axle.com::6e685327-7709-443f-bf9c-94815f297378" providerId="AD" clId="Web-{50F5415E-B928-4411-A60B-334235ED4597}" dt="2021-08-17T18:15:53.644" v="62" actId="1076"/>
        <pc:sldMkLst>
          <pc:docMk/>
          <pc:sldMk cId="2699060735" sldId="1488"/>
        </pc:sldMkLst>
        <pc:spChg chg="mod">
          <ac:chgData name="Kelly McMahon" userId="S::kelly.mcmahon@data-axle.com::6e685327-7709-443f-bf9c-94815f297378" providerId="AD" clId="Web-{50F5415E-B928-4411-A60B-334235ED4597}" dt="2021-08-17T18:15:32.862" v="56" actId="20577"/>
          <ac:spMkLst>
            <pc:docMk/>
            <pc:sldMk cId="2699060735" sldId="1488"/>
            <ac:spMk id="3" creationId="{1A791D26-4F04-4FD2-87E4-8635239A46DD}"/>
          </ac:spMkLst>
        </pc:spChg>
        <pc:picChg chg="del">
          <ac:chgData name="Kelly McMahon" userId="S::kelly.mcmahon@data-axle.com::6e685327-7709-443f-bf9c-94815f297378" providerId="AD" clId="Web-{50F5415E-B928-4411-A60B-334235ED4597}" dt="2021-08-17T18:15:34.440" v="57"/>
          <ac:picMkLst>
            <pc:docMk/>
            <pc:sldMk cId="2699060735" sldId="1488"/>
            <ac:picMk id="4" creationId="{99E0B194-B307-4A74-91CA-9B26AAEC48D2}"/>
          </ac:picMkLst>
        </pc:picChg>
        <pc:picChg chg="add mod">
          <ac:chgData name="Kelly McMahon" userId="S::kelly.mcmahon@data-axle.com::6e685327-7709-443f-bf9c-94815f297378" providerId="AD" clId="Web-{50F5415E-B928-4411-A60B-334235ED4597}" dt="2021-08-17T18:15:53.644" v="62" actId="1076"/>
          <ac:picMkLst>
            <pc:docMk/>
            <pc:sldMk cId="2699060735" sldId="1488"/>
            <ac:picMk id="6" creationId="{FDE5EC5D-4464-4D79-BA11-F5DECD115740}"/>
          </ac:picMkLst>
        </pc:picChg>
      </pc:sldChg>
      <pc:sldChg chg="addSp delSp modSp add replId">
        <pc:chgData name="Kelly McMahon" userId="S::kelly.mcmahon@data-axle.com::6e685327-7709-443f-bf9c-94815f297378" providerId="AD" clId="Web-{50F5415E-B928-4411-A60B-334235ED4597}" dt="2021-08-17T18:16:22.550" v="71" actId="14100"/>
        <pc:sldMkLst>
          <pc:docMk/>
          <pc:sldMk cId="1162040263" sldId="1489"/>
        </pc:sldMkLst>
        <pc:spChg chg="mod">
          <ac:chgData name="Kelly McMahon" userId="S::kelly.mcmahon@data-axle.com::6e685327-7709-443f-bf9c-94815f297378" providerId="AD" clId="Web-{50F5415E-B928-4411-A60B-334235ED4597}" dt="2021-08-17T18:16:11.019" v="68" actId="20577"/>
          <ac:spMkLst>
            <pc:docMk/>
            <pc:sldMk cId="1162040263" sldId="1489"/>
            <ac:spMk id="3" creationId="{1A791D26-4F04-4FD2-87E4-8635239A46DD}"/>
          </ac:spMkLst>
        </pc:spChg>
        <pc:picChg chg="add mod">
          <ac:chgData name="Kelly McMahon" userId="S::kelly.mcmahon@data-axle.com::6e685327-7709-443f-bf9c-94815f297378" providerId="AD" clId="Web-{50F5415E-B928-4411-A60B-334235ED4597}" dt="2021-08-17T18:16:22.550" v="71" actId="14100"/>
          <ac:picMkLst>
            <pc:docMk/>
            <pc:sldMk cId="1162040263" sldId="1489"/>
            <ac:picMk id="4" creationId="{465CE568-15F0-4F26-B828-1E8390E51B8F}"/>
          </ac:picMkLst>
        </pc:picChg>
        <pc:picChg chg="del">
          <ac:chgData name="Kelly McMahon" userId="S::kelly.mcmahon@data-axle.com::6e685327-7709-443f-bf9c-94815f297378" providerId="AD" clId="Web-{50F5415E-B928-4411-A60B-334235ED4597}" dt="2021-08-17T18:16:04.956" v="64"/>
          <ac:picMkLst>
            <pc:docMk/>
            <pc:sldMk cId="1162040263" sldId="1489"/>
            <ac:picMk id="6" creationId="{FDE5EC5D-4464-4D79-BA11-F5DECD115740}"/>
          </ac:picMkLst>
        </pc:picChg>
      </pc:sldChg>
    </pc:docChg>
  </pc:docChgLst>
  <pc:docChgLst>
    <pc:chgData name="Jen Tabbal" userId="S::jen.tabbal@data-axle.com::ab46b244-5225-413e-bd01-fb4827172746" providerId="AD" clId="Web-{58B99910-B6C5-EE7D-9E25-46314AFA13F6}"/>
    <pc:docChg chg="addSld modSld">
      <pc:chgData name="Jen Tabbal" userId="S::jen.tabbal@data-axle.com::ab46b244-5225-413e-bd01-fb4827172746" providerId="AD" clId="Web-{58B99910-B6C5-EE7D-9E25-46314AFA13F6}" dt="2021-08-17T19:04:19.586" v="224" actId="20577"/>
      <pc:docMkLst>
        <pc:docMk/>
      </pc:docMkLst>
      <pc:sldChg chg="modSp">
        <pc:chgData name="Jen Tabbal" userId="S::jen.tabbal@data-axle.com::ab46b244-5225-413e-bd01-fb4827172746" providerId="AD" clId="Web-{58B99910-B6C5-EE7D-9E25-46314AFA13F6}" dt="2021-08-17T19:04:19.586" v="224" actId="20577"/>
        <pc:sldMkLst>
          <pc:docMk/>
          <pc:sldMk cId="1854470429" sldId="1479"/>
        </pc:sldMkLst>
        <pc:spChg chg="mod">
          <ac:chgData name="Jen Tabbal" userId="S::jen.tabbal@data-axle.com::ab46b244-5225-413e-bd01-fb4827172746" providerId="AD" clId="Web-{58B99910-B6C5-EE7D-9E25-46314AFA13F6}" dt="2021-08-17T19:04:19.586" v="224" actId="20577"/>
          <ac:spMkLst>
            <pc:docMk/>
            <pc:sldMk cId="1854470429" sldId="1479"/>
            <ac:spMk id="5" creationId="{D974E7DE-1886-4884-8FED-D52435C084E5}"/>
          </ac:spMkLst>
        </pc:spChg>
      </pc:sldChg>
      <pc:sldChg chg="modSp">
        <pc:chgData name="Jen Tabbal" userId="S::jen.tabbal@data-axle.com::ab46b244-5225-413e-bd01-fb4827172746" providerId="AD" clId="Web-{58B99910-B6C5-EE7D-9E25-46314AFA13F6}" dt="2021-08-17T18:40:41.337" v="13" actId="20577"/>
        <pc:sldMkLst>
          <pc:docMk/>
          <pc:sldMk cId="2841096487" sldId="1481"/>
        </pc:sldMkLst>
        <pc:spChg chg="mod">
          <ac:chgData name="Jen Tabbal" userId="S::jen.tabbal@data-axle.com::ab46b244-5225-413e-bd01-fb4827172746" providerId="AD" clId="Web-{58B99910-B6C5-EE7D-9E25-46314AFA13F6}" dt="2021-08-17T18:40:41.337" v="13" actId="20577"/>
          <ac:spMkLst>
            <pc:docMk/>
            <pc:sldMk cId="2841096487" sldId="1481"/>
            <ac:spMk id="5" creationId="{D974E7DE-1886-4884-8FED-D52435C084E5}"/>
          </ac:spMkLst>
        </pc:spChg>
      </pc:sldChg>
      <pc:sldChg chg="modSp">
        <pc:chgData name="Jen Tabbal" userId="S::jen.tabbal@data-axle.com::ab46b244-5225-413e-bd01-fb4827172746" providerId="AD" clId="Web-{58B99910-B6C5-EE7D-9E25-46314AFA13F6}" dt="2021-08-17T18:39:04.163" v="10" actId="14100"/>
        <pc:sldMkLst>
          <pc:docMk/>
          <pc:sldMk cId="1367917303" sldId="1482"/>
        </pc:sldMkLst>
        <pc:spChg chg="mod">
          <ac:chgData name="Jen Tabbal" userId="S::jen.tabbal@data-axle.com::ab46b244-5225-413e-bd01-fb4827172746" providerId="AD" clId="Web-{58B99910-B6C5-EE7D-9E25-46314AFA13F6}" dt="2021-08-17T18:38:00.052" v="4" actId="20577"/>
          <ac:spMkLst>
            <pc:docMk/>
            <pc:sldMk cId="1367917303" sldId="1482"/>
            <ac:spMk id="5" creationId="{D974E7DE-1886-4884-8FED-D52435C084E5}"/>
          </ac:spMkLst>
        </pc:spChg>
        <pc:cxnChg chg="mod">
          <ac:chgData name="Jen Tabbal" userId="S::jen.tabbal@data-axle.com::ab46b244-5225-413e-bd01-fb4827172746" providerId="AD" clId="Web-{58B99910-B6C5-EE7D-9E25-46314AFA13F6}" dt="2021-08-17T18:38:23.131" v="8" actId="14100"/>
          <ac:cxnSpMkLst>
            <pc:docMk/>
            <pc:sldMk cId="1367917303" sldId="1482"/>
            <ac:cxnSpMk id="13" creationId="{C2825743-2A65-4C41-92C6-DE70FE970930}"/>
          </ac:cxnSpMkLst>
        </pc:cxnChg>
        <pc:cxnChg chg="mod">
          <ac:chgData name="Jen Tabbal" userId="S::jen.tabbal@data-axle.com::ab46b244-5225-413e-bd01-fb4827172746" providerId="AD" clId="Web-{58B99910-B6C5-EE7D-9E25-46314AFA13F6}" dt="2021-08-17T18:38:59.272" v="9" actId="14100"/>
          <ac:cxnSpMkLst>
            <pc:docMk/>
            <pc:sldMk cId="1367917303" sldId="1482"/>
            <ac:cxnSpMk id="14" creationId="{0388B5B8-F31C-4B4F-8ABB-94FA1ABB858B}"/>
          </ac:cxnSpMkLst>
        </pc:cxnChg>
        <pc:cxnChg chg="mod">
          <ac:chgData name="Jen Tabbal" userId="S::jen.tabbal@data-axle.com::ab46b244-5225-413e-bd01-fb4827172746" providerId="AD" clId="Web-{58B99910-B6C5-EE7D-9E25-46314AFA13F6}" dt="2021-08-17T18:39:04.163" v="10" actId="14100"/>
          <ac:cxnSpMkLst>
            <pc:docMk/>
            <pc:sldMk cId="1367917303" sldId="1482"/>
            <ac:cxnSpMk id="15" creationId="{D1C33D53-43C1-4AED-A257-5504609EC041}"/>
          </ac:cxnSpMkLst>
        </pc:cxnChg>
      </pc:sldChg>
      <pc:sldChg chg="delSp modSp">
        <pc:chgData name="Jen Tabbal" userId="S::jen.tabbal@data-axle.com::ab46b244-5225-413e-bd01-fb4827172746" providerId="AD" clId="Web-{58B99910-B6C5-EE7D-9E25-46314AFA13F6}" dt="2021-08-17T18:58:53.501" v="212" actId="20577"/>
        <pc:sldMkLst>
          <pc:docMk/>
          <pc:sldMk cId="3282347499" sldId="1484"/>
        </pc:sldMkLst>
        <pc:spChg chg="mod">
          <ac:chgData name="Jen Tabbal" userId="S::jen.tabbal@data-axle.com::ab46b244-5225-413e-bd01-fb4827172746" providerId="AD" clId="Web-{58B99910-B6C5-EE7D-9E25-46314AFA13F6}" dt="2021-08-17T18:44:38.342" v="72" actId="20577"/>
          <ac:spMkLst>
            <pc:docMk/>
            <pc:sldMk cId="3282347499" sldId="1484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58B99910-B6C5-EE7D-9E25-46314AFA13F6}" dt="2021-08-17T18:58:53.501" v="212" actId="20577"/>
          <ac:spMkLst>
            <pc:docMk/>
            <pc:sldMk cId="3282347499" sldId="1484"/>
            <ac:spMk id="5" creationId="{D974E7DE-1886-4884-8FED-D52435C084E5}"/>
          </ac:spMkLst>
        </pc:spChg>
        <pc:graphicFrameChg chg="del">
          <ac:chgData name="Jen Tabbal" userId="S::jen.tabbal@data-axle.com::ab46b244-5225-413e-bd01-fb4827172746" providerId="AD" clId="Web-{58B99910-B6C5-EE7D-9E25-46314AFA13F6}" dt="2021-08-17T18:58:20.016" v="204"/>
          <ac:graphicFrameMkLst>
            <pc:docMk/>
            <pc:sldMk cId="3282347499" sldId="1484"/>
            <ac:graphicFrameMk id="6" creationId="{99195BD6-883F-4369-AFE5-2AFE32ADFB3E}"/>
          </ac:graphicFrameMkLst>
        </pc:graphicFrameChg>
      </pc:sldChg>
      <pc:sldChg chg="modSp add replId">
        <pc:chgData name="Jen Tabbal" userId="S::jen.tabbal@data-axle.com::ab46b244-5225-413e-bd01-fb4827172746" providerId="AD" clId="Web-{58B99910-B6C5-EE7D-9E25-46314AFA13F6}" dt="2021-08-17T18:44:16.998" v="63" actId="20577"/>
        <pc:sldMkLst>
          <pc:docMk/>
          <pc:sldMk cId="635572569" sldId="1490"/>
        </pc:sldMkLst>
        <pc:spChg chg="mod">
          <ac:chgData name="Jen Tabbal" userId="S::jen.tabbal@data-axle.com::ab46b244-5225-413e-bd01-fb4827172746" providerId="AD" clId="Web-{58B99910-B6C5-EE7D-9E25-46314AFA13F6}" dt="2021-08-17T18:42:49.730" v="29" actId="20577"/>
          <ac:spMkLst>
            <pc:docMk/>
            <pc:sldMk cId="635572569" sldId="1490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58B99910-B6C5-EE7D-9E25-46314AFA13F6}" dt="2021-08-17T18:44:16.998" v="63" actId="20577"/>
          <ac:spMkLst>
            <pc:docMk/>
            <pc:sldMk cId="635572569" sldId="1490"/>
            <ac:spMk id="5" creationId="{D974E7DE-1886-4884-8FED-D52435C084E5}"/>
          </ac:spMkLst>
        </pc:spChg>
      </pc:sldChg>
    </pc:docChg>
  </pc:docChgLst>
  <pc:docChgLst>
    <pc:chgData name="Kelly McMahon" userId="S::kelly.mcmahon@data-axle.com::6e685327-7709-443f-bf9c-94815f297378" providerId="AD" clId="Web-{77771635-6B0A-4AB9-ADB4-D71B2F329A4F}"/>
    <pc:docChg chg="modSld">
      <pc:chgData name="Kelly McMahon" userId="S::kelly.mcmahon@data-axle.com::6e685327-7709-443f-bf9c-94815f297378" providerId="AD" clId="Web-{77771635-6B0A-4AB9-ADB4-D71B2F329A4F}" dt="2021-08-23T15:29:24.266" v="23" actId="1076"/>
      <pc:docMkLst>
        <pc:docMk/>
      </pc:docMkLst>
      <pc:sldChg chg="addSp delSp modSp">
        <pc:chgData name="Kelly McMahon" userId="S::kelly.mcmahon@data-axle.com::6e685327-7709-443f-bf9c-94815f297378" providerId="AD" clId="Web-{77771635-6B0A-4AB9-ADB4-D71B2F329A4F}" dt="2021-08-23T15:29:24.266" v="23" actId="1076"/>
        <pc:sldMkLst>
          <pc:docMk/>
          <pc:sldMk cId="3636291923" sldId="1487"/>
        </pc:sldMkLst>
        <pc:spChg chg="mod">
          <ac:chgData name="Kelly McMahon" userId="S::kelly.mcmahon@data-axle.com::6e685327-7709-443f-bf9c-94815f297378" providerId="AD" clId="Web-{77771635-6B0A-4AB9-ADB4-D71B2F329A4F}" dt="2021-08-23T15:26:10.200" v="4" actId="20577"/>
          <ac:spMkLst>
            <pc:docMk/>
            <pc:sldMk cId="3636291923" sldId="1487"/>
            <ac:spMk id="8" creationId="{AB9A1914-91E0-4891-BAA6-1EDED98A966D}"/>
          </ac:spMkLst>
        </pc:spChg>
        <pc:spChg chg="add del mod">
          <ac:chgData name="Kelly McMahon" userId="S::kelly.mcmahon@data-axle.com::6e685327-7709-443f-bf9c-94815f297378" providerId="AD" clId="Web-{77771635-6B0A-4AB9-ADB4-D71B2F329A4F}" dt="2021-08-23T15:28:58.281" v="16"/>
          <ac:spMkLst>
            <pc:docMk/>
            <pc:sldMk cId="3636291923" sldId="1487"/>
            <ac:spMk id="9" creationId="{BB4BFB4A-F88B-4D03-9E5F-92E89D9EC144}"/>
          </ac:spMkLst>
        </pc:spChg>
        <pc:picChg chg="del mod">
          <ac:chgData name="Kelly McMahon" userId="S::kelly.mcmahon@data-axle.com::6e685327-7709-443f-bf9c-94815f297378" providerId="AD" clId="Web-{77771635-6B0A-4AB9-ADB4-D71B2F329A4F}" dt="2021-08-23T15:28:53.688" v="14"/>
          <ac:picMkLst>
            <pc:docMk/>
            <pc:sldMk cId="3636291923" sldId="1487"/>
            <ac:picMk id="4" creationId="{99E0B194-B307-4A74-91CA-9B26AAEC48D2}"/>
          </ac:picMkLst>
        </pc:picChg>
        <pc:picChg chg="add del mod">
          <ac:chgData name="Kelly McMahon" userId="S::kelly.mcmahon@data-axle.com::6e685327-7709-443f-bf9c-94815f297378" providerId="AD" clId="Web-{77771635-6B0A-4AB9-ADB4-D71B2F329A4F}" dt="2021-08-23T15:27:15.108" v="13"/>
          <ac:picMkLst>
            <pc:docMk/>
            <pc:sldMk cId="3636291923" sldId="1487"/>
            <ac:picMk id="6" creationId="{39B736A2-834C-4D09-A683-95DBA9C3DAC1}"/>
          </ac:picMkLst>
        </pc:picChg>
        <pc:picChg chg="add mod">
          <ac:chgData name="Kelly McMahon" userId="S::kelly.mcmahon@data-axle.com::6e685327-7709-443f-bf9c-94815f297378" providerId="AD" clId="Web-{77771635-6B0A-4AB9-ADB4-D71B2F329A4F}" dt="2021-08-23T15:29:24.266" v="23" actId="1076"/>
          <ac:picMkLst>
            <pc:docMk/>
            <pc:sldMk cId="3636291923" sldId="1487"/>
            <ac:picMk id="10" creationId="{EBBE5AD1-17AA-4AE6-867C-2473979E003F}"/>
          </ac:picMkLst>
        </pc:picChg>
      </pc:sldChg>
    </pc:docChg>
  </pc:docChgLst>
  <pc:docChgLst>
    <pc:chgData name="Jen Tabbal" userId="S::jen.tabbal@data-axle.com::ab46b244-5225-413e-bd01-fb4827172746" providerId="AD" clId="Web-{313FE364-1DE6-2180-D767-28CA8B972020}"/>
    <pc:docChg chg="addSld delSld modSld">
      <pc:chgData name="Jen Tabbal" userId="S::jen.tabbal@data-axle.com::ab46b244-5225-413e-bd01-fb4827172746" providerId="AD" clId="Web-{313FE364-1DE6-2180-D767-28CA8B972020}" dt="2021-08-16T14:52:23.811" v="178" actId="20577"/>
      <pc:docMkLst>
        <pc:docMk/>
      </pc:docMkLst>
      <pc:sldChg chg="modSp">
        <pc:chgData name="Jen Tabbal" userId="S::jen.tabbal@data-axle.com::ab46b244-5225-413e-bd01-fb4827172746" providerId="AD" clId="Web-{313FE364-1DE6-2180-D767-28CA8B972020}" dt="2021-08-16T14:52:23.811" v="178" actId="20577"/>
        <pc:sldMkLst>
          <pc:docMk/>
          <pc:sldMk cId="1854470429" sldId="1479"/>
        </pc:sldMkLst>
        <pc:spChg chg="mod">
          <ac:chgData name="Jen Tabbal" userId="S::jen.tabbal@data-axle.com::ab46b244-5225-413e-bd01-fb4827172746" providerId="AD" clId="Web-{313FE364-1DE6-2180-D767-28CA8B972020}" dt="2021-08-16T14:52:23.811" v="178" actId="20577"/>
          <ac:spMkLst>
            <pc:docMk/>
            <pc:sldMk cId="1854470429" sldId="1479"/>
            <ac:spMk id="5" creationId="{D974E7DE-1886-4884-8FED-D52435C084E5}"/>
          </ac:spMkLst>
        </pc:spChg>
      </pc:sldChg>
      <pc:sldChg chg="del">
        <pc:chgData name="Jen Tabbal" userId="S::jen.tabbal@data-axle.com::ab46b244-5225-413e-bd01-fb4827172746" providerId="AD" clId="Web-{313FE364-1DE6-2180-D767-28CA8B972020}" dt="2021-08-16T14:44:15.539" v="128"/>
        <pc:sldMkLst>
          <pc:docMk/>
          <pc:sldMk cId="2327744653" sldId="1480"/>
        </pc:sldMkLst>
      </pc:sldChg>
      <pc:sldChg chg="modSp addAnim delAnim modAnim">
        <pc:chgData name="Jen Tabbal" userId="S::jen.tabbal@data-axle.com::ab46b244-5225-413e-bd01-fb4827172746" providerId="AD" clId="Web-{313FE364-1DE6-2180-D767-28CA8B972020}" dt="2021-08-16T14:11:22.034" v="40"/>
        <pc:sldMkLst>
          <pc:docMk/>
          <pc:sldMk cId="1367917303" sldId="1482"/>
        </pc:sldMkLst>
        <pc:spChg chg="mod">
          <ac:chgData name="Jen Tabbal" userId="S::jen.tabbal@data-axle.com::ab46b244-5225-413e-bd01-fb4827172746" providerId="AD" clId="Web-{313FE364-1DE6-2180-D767-28CA8B972020}" dt="2021-08-16T13:23:11.107" v="1" actId="20577"/>
          <ac:spMkLst>
            <pc:docMk/>
            <pc:sldMk cId="1367917303" sldId="1482"/>
            <ac:spMk id="3" creationId="{1A791D26-4F04-4FD2-87E4-8635239A46DD}"/>
          </ac:spMkLst>
        </pc:spChg>
      </pc:sldChg>
      <pc:sldChg chg="modSp">
        <pc:chgData name="Jen Tabbal" userId="S::jen.tabbal@data-axle.com::ab46b244-5225-413e-bd01-fb4827172746" providerId="AD" clId="Web-{313FE364-1DE6-2180-D767-28CA8B972020}" dt="2021-08-16T14:37:31.511" v="127" actId="20577"/>
        <pc:sldMkLst>
          <pc:docMk/>
          <pc:sldMk cId="3282347499" sldId="1484"/>
        </pc:sldMkLst>
        <pc:spChg chg="mod">
          <ac:chgData name="Jen Tabbal" userId="S::jen.tabbal@data-axle.com::ab46b244-5225-413e-bd01-fb4827172746" providerId="AD" clId="Web-{313FE364-1DE6-2180-D767-28CA8B972020}" dt="2021-08-16T14:37:31.511" v="127" actId="20577"/>
          <ac:spMkLst>
            <pc:docMk/>
            <pc:sldMk cId="3282347499" sldId="1484"/>
            <ac:spMk id="5" creationId="{D974E7DE-1886-4884-8FED-D52435C084E5}"/>
          </ac:spMkLst>
        </pc:spChg>
        <pc:graphicFrameChg chg="mod">
          <ac:chgData name="Jen Tabbal" userId="S::jen.tabbal@data-axle.com::ab46b244-5225-413e-bd01-fb4827172746" providerId="AD" clId="Web-{313FE364-1DE6-2180-D767-28CA8B972020}" dt="2021-08-16T14:13:51.975" v="70" actId="1076"/>
          <ac:graphicFrameMkLst>
            <pc:docMk/>
            <pc:sldMk cId="3282347499" sldId="1484"/>
            <ac:graphicFrameMk id="6" creationId="{99195BD6-883F-4369-AFE5-2AFE32ADFB3E}"/>
          </ac:graphicFrameMkLst>
        </pc:graphicFrameChg>
      </pc:sldChg>
      <pc:sldChg chg="delSp modSp add replId">
        <pc:chgData name="Jen Tabbal" userId="S::jen.tabbal@data-axle.com::ab46b244-5225-413e-bd01-fb4827172746" providerId="AD" clId="Web-{313FE364-1DE6-2180-D767-28CA8B972020}" dt="2021-08-16T14:46:32.730" v="171" actId="14100"/>
        <pc:sldMkLst>
          <pc:docMk/>
          <pc:sldMk cId="2505227545" sldId="1485"/>
        </pc:sldMkLst>
        <pc:spChg chg="mod">
          <ac:chgData name="Jen Tabbal" userId="S::jen.tabbal@data-axle.com::ab46b244-5225-413e-bd01-fb4827172746" providerId="AD" clId="Web-{313FE364-1DE6-2180-D767-28CA8B972020}" dt="2021-08-16T14:44:35.414" v="140" actId="20577"/>
          <ac:spMkLst>
            <pc:docMk/>
            <pc:sldMk cId="2505227545" sldId="1485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313FE364-1DE6-2180-D767-28CA8B972020}" dt="2021-08-16T14:46:32.730" v="171" actId="14100"/>
          <ac:spMkLst>
            <pc:docMk/>
            <pc:sldMk cId="2505227545" sldId="1485"/>
            <ac:spMk id="5" creationId="{D974E7DE-1886-4884-8FED-D52435C084E5}"/>
          </ac:spMkLst>
        </pc:spChg>
        <pc:graphicFrameChg chg="del mod modGraphic">
          <ac:chgData name="Jen Tabbal" userId="S::jen.tabbal@data-axle.com::ab46b244-5225-413e-bd01-fb4827172746" providerId="AD" clId="Web-{313FE364-1DE6-2180-D767-28CA8B972020}" dt="2021-08-16T14:46:21.855" v="170"/>
          <ac:graphicFrameMkLst>
            <pc:docMk/>
            <pc:sldMk cId="2505227545" sldId="1485"/>
            <ac:graphicFrameMk id="6" creationId="{99195BD6-883F-4369-AFE5-2AFE32ADFB3E}"/>
          </ac:graphicFrameMkLst>
        </pc:graphicFrameChg>
      </pc:sldChg>
    </pc:docChg>
  </pc:docChgLst>
  <pc:docChgLst>
    <pc:chgData name="Jen Tabbal" userId="S::jen.tabbal@data-axle.com::ab46b244-5225-413e-bd01-fb4827172746" providerId="AD" clId="Web-{CB2F6F56-A1FA-A74B-4E40-1D734002726B}"/>
    <pc:docChg chg="modSld">
      <pc:chgData name="Jen Tabbal" userId="S::jen.tabbal@data-axle.com::ab46b244-5225-413e-bd01-fb4827172746" providerId="AD" clId="Web-{CB2F6F56-A1FA-A74B-4E40-1D734002726B}" dt="2021-08-17T12:00:51.828" v="12" actId="20577"/>
      <pc:docMkLst>
        <pc:docMk/>
      </pc:docMkLst>
      <pc:sldChg chg="modSp">
        <pc:chgData name="Jen Tabbal" userId="S::jen.tabbal@data-axle.com::ab46b244-5225-413e-bd01-fb4827172746" providerId="AD" clId="Web-{CB2F6F56-A1FA-A74B-4E40-1D734002726B}" dt="2021-08-17T12:00:51.828" v="12" actId="20577"/>
        <pc:sldMkLst>
          <pc:docMk/>
          <pc:sldMk cId="2505227545" sldId="1485"/>
        </pc:sldMkLst>
        <pc:spChg chg="mod">
          <ac:chgData name="Jen Tabbal" userId="S::jen.tabbal@data-axle.com::ab46b244-5225-413e-bd01-fb4827172746" providerId="AD" clId="Web-{CB2F6F56-A1FA-A74B-4E40-1D734002726B}" dt="2021-08-17T12:00:51.828" v="12" actId="20577"/>
          <ac:spMkLst>
            <pc:docMk/>
            <pc:sldMk cId="2505227545" sldId="1485"/>
            <ac:spMk id="5" creationId="{D974E7DE-1886-4884-8FED-D52435C084E5}"/>
          </ac:spMkLst>
        </pc:spChg>
      </pc:sldChg>
    </pc:docChg>
  </pc:docChgLst>
  <pc:docChgLst>
    <pc:chgData name="Jen Tabbal" userId="S::jen.tabbal@data-axle.com::ab46b244-5225-413e-bd01-fb4827172746" providerId="AD" clId="Web-{BF5D9704-6920-B444-BF90-B379683F24CE}"/>
    <pc:docChg chg="addSld delSld modSld">
      <pc:chgData name="Jen Tabbal" userId="S::jen.tabbal@data-axle.com::ab46b244-5225-413e-bd01-fb4827172746" providerId="AD" clId="Web-{BF5D9704-6920-B444-BF90-B379683F24CE}" dt="2021-08-04T17:30:04.369" v="486"/>
      <pc:docMkLst>
        <pc:docMk/>
      </pc:docMkLst>
      <pc:sldChg chg="modSp">
        <pc:chgData name="Jen Tabbal" userId="S::jen.tabbal@data-axle.com::ab46b244-5225-413e-bd01-fb4827172746" providerId="AD" clId="Web-{BF5D9704-6920-B444-BF90-B379683F24CE}" dt="2021-08-03T20:51:49.637" v="20" actId="20577"/>
        <pc:sldMkLst>
          <pc:docMk/>
          <pc:sldMk cId="1588389004" sldId="272"/>
        </pc:sldMkLst>
        <pc:spChg chg="mod">
          <ac:chgData name="Jen Tabbal" userId="S::jen.tabbal@data-axle.com::ab46b244-5225-413e-bd01-fb4827172746" providerId="AD" clId="Web-{BF5D9704-6920-B444-BF90-B379683F24CE}" dt="2021-08-03T20:51:49.637" v="20" actId="20577"/>
          <ac:spMkLst>
            <pc:docMk/>
            <pc:sldMk cId="1588389004" sldId="272"/>
            <ac:spMk id="5" creationId="{C23E130D-4C40-5C4E-96E2-CF990776983E}"/>
          </ac:spMkLst>
        </pc:spChg>
      </pc:sldChg>
      <pc:sldChg chg="addSp delSp modSp">
        <pc:chgData name="Jen Tabbal" userId="S::jen.tabbal@data-axle.com::ab46b244-5225-413e-bd01-fb4827172746" providerId="AD" clId="Web-{BF5D9704-6920-B444-BF90-B379683F24CE}" dt="2021-08-03T20:50:42.070" v="18" actId="1076"/>
        <pc:sldMkLst>
          <pc:docMk/>
          <pc:sldMk cId="3034493671" sldId="330"/>
        </pc:sldMkLst>
        <pc:spChg chg="mod">
          <ac:chgData name="Jen Tabbal" userId="S::jen.tabbal@data-axle.com::ab46b244-5225-413e-bd01-fb4827172746" providerId="AD" clId="Web-{BF5D9704-6920-B444-BF90-B379683F24CE}" dt="2021-08-03T20:47:52.856" v="4" actId="20577"/>
          <ac:spMkLst>
            <pc:docMk/>
            <pc:sldMk cId="3034493671" sldId="330"/>
            <ac:spMk id="3" creationId="{EF379440-EAFC-FD4F-84E6-95B91017B223}"/>
          </ac:spMkLst>
        </pc:spChg>
        <pc:spChg chg="add del mod">
          <ac:chgData name="Jen Tabbal" userId="S::jen.tabbal@data-axle.com::ab46b244-5225-413e-bd01-fb4827172746" providerId="AD" clId="Web-{BF5D9704-6920-B444-BF90-B379683F24CE}" dt="2021-08-03T20:49:32.519" v="8"/>
          <ac:spMkLst>
            <pc:docMk/>
            <pc:sldMk cId="3034493671" sldId="330"/>
            <ac:spMk id="13" creationId="{BCE01978-589E-475D-8ABD-337A0E25E305}"/>
          </ac:spMkLst>
        </pc:spChg>
        <pc:spChg chg="add mod">
          <ac:chgData name="Jen Tabbal" userId="S::jen.tabbal@data-axle.com::ab46b244-5225-413e-bd01-fb4827172746" providerId="AD" clId="Web-{BF5D9704-6920-B444-BF90-B379683F24CE}" dt="2021-08-03T20:50:42.070" v="18" actId="1076"/>
          <ac:spMkLst>
            <pc:docMk/>
            <pc:sldMk cId="3034493671" sldId="330"/>
            <ac:spMk id="27" creationId="{E3E83C2A-A66C-464B-AA9F-4D9EE59A8627}"/>
          </ac:spMkLst>
        </pc:spChg>
        <pc:picChg chg="add del mod ord modCrop">
          <ac:chgData name="Jen Tabbal" userId="S::jen.tabbal@data-axle.com::ab46b244-5225-413e-bd01-fb4827172746" providerId="AD" clId="Web-{BF5D9704-6920-B444-BF90-B379683F24CE}" dt="2021-08-03T20:49:18.065" v="7"/>
          <ac:picMkLst>
            <pc:docMk/>
            <pc:sldMk cId="3034493671" sldId="330"/>
            <ac:picMk id="23" creationId="{4005EF41-3821-426D-BF58-D97D7605B249}"/>
          </ac:picMkLst>
        </pc:picChg>
        <pc:picChg chg="add mod ord modCrop">
          <ac:chgData name="Jen Tabbal" userId="S::jen.tabbal@data-axle.com::ab46b244-5225-413e-bd01-fb4827172746" providerId="AD" clId="Web-{BF5D9704-6920-B444-BF90-B379683F24CE}" dt="2021-08-03T20:49:32.519" v="8"/>
          <ac:picMkLst>
            <pc:docMk/>
            <pc:sldMk cId="3034493671" sldId="330"/>
            <ac:picMk id="24" creationId="{DD3C85F2-53F6-4C73-8207-9CCED03B71EE}"/>
          </ac:picMkLst>
        </pc:picChg>
        <pc:picChg chg="del">
          <ac:chgData name="Jen Tabbal" userId="S::jen.tabbal@data-axle.com::ab46b244-5225-413e-bd01-fb4827172746" providerId="AD" clId="Web-{BF5D9704-6920-B444-BF90-B379683F24CE}" dt="2021-08-03T20:49:02.611" v="5"/>
          <ac:picMkLst>
            <pc:docMk/>
            <pc:sldMk cId="3034493671" sldId="330"/>
            <ac:picMk id="25" creationId="{6EEA6A75-1C73-3B4F-87C0-1DC6AFB48A53}"/>
          </ac:picMkLst>
        </pc:picChg>
      </pc:sldChg>
      <pc:sldChg chg="modSp">
        <pc:chgData name="Jen Tabbal" userId="S::jen.tabbal@data-axle.com::ab46b244-5225-413e-bd01-fb4827172746" providerId="AD" clId="Web-{BF5D9704-6920-B444-BF90-B379683F24CE}" dt="2021-08-04T13:41:24.198" v="21" actId="20577"/>
        <pc:sldMkLst>
          <pc:docMk/>
          <pc:sldMk cId="898955730" sldId="345"/>
        </pc:sldMkLst>
        <pc:spChg chg="mod">
          <ac:chgData name="Jen Tabbal" userId="S::jen.tabbal@data-axle.com::ab46b244-5225-413e-bd01-fb4827172746" providerId="AD" clId="Web-{BF5D9704-6920-B444-BF90-B379683F24CE}" dt="2021-08-04T13:41:24.198" v="21" actId="20577"/>
          <ac:spMkLst>
            <pc:docMk/>
            <pc:sldMk cId="898955730" sldId="345"/>
            <ac:spMk id="2" creationId="{27A9BFAD-82B6-1A4F-AA53-83A68E239A98}"/>
          </ac:spMkLst>
        </pc:spChg>
      </pc:sldChg>
      <pc:sldChg chg="addSp delSp modSp">
        <pc:chgData name="Jen Tabbal" userId="S::jen.tabbal@data-axle.com::ab46b244-5225-413e-bd01-fb4827172746" providerId="AD" clId="Web-{BF5D9704-6920-B444-BF90-B379683F24CE}" dt="2021-08-04T14:55:02.449" v="391" actId="20577"/>
        <pc:sldMkLst>
          <pc:docMk/>
          <pc:sldMk cId="2216672368" sldId="1464"/>
        </pc:sldMkLst>
        <pc:spChg chg="mod">
          <ac:chgData name="Jen Tabbal" userId="S::jen.tabbal@data-axle.com::ab46b244-5225-413e-bd01-fb4827172746" providerId="AD" clId="Web-{BF5D9704-6920-B444-BF90-B379683F24CE}" dt="2021-08-04T13:41:28.963" v="22" actId="20577"/>
          <ac:spMkLst>
            <pc:docMk/>
            <pc:sldMk cId="2216672368" sldId="1464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BF5D9704-6920-B444-BF90-B379683F24CE}" dt="2021-08-04T14:55:02.449" v="391" actId="20577"/>
          <ac:spMkLst>
            <pc:docMk/>
            <pc:sldMk cId="2216672368" sldId="1464"/>
            <ac:spMk id="5" creationId="{D974E7DE-1886-4884-8FED-D52435C084E5}"/>
          </ac:spMkLst>
        </pc:spChg>
        <pc:picChg chg="del">
          <ac:chgData name="Jen Tabbal" userId="S::jen.tabbal@data-axle.com::ab46b244-5225-413e-bd01-fb4827172746" providerId="AD" clId="Web-{BF5D9704-6920-B444-BF90-B379683F24CE}" dt="2021-08-04T13:41:44.745" v="23"/>
          <ac:picMkLst>
            <pc:docMk/>
            <pc:sldMk cId="2216672368" sldId="1464"/>
            <ac:picMk id="4" creationId="{181D937E-E0BC-4280-BD15-D7BD9ACAC2EE}"/>
          </ac:picMkLst>
        </pc:picChg>
        <pc:picChg chg="add del mod">
          <ac:chgData name="Jen Tabbal" userId="S::jen.tabbal@data-axle.com::ab46b244-5225-413e-bd01-fb4827172746" providerId="AD" clId="Web-{BF5D9704-6920-B444-BF90-B379683F24CE}" dt="2021-08-04T14:33:55.754" v="348"/>
          <ac:picMkLst>
            <pc:docMk/>
            <pc:sldMk cId="2216672368" sldId="1464"/>
            <ac:picMk id="4" creationId="{628A1F29-1AE0-4A24-8F44-BC9CAE82BAF1}"/>
          </ac:picMkLst>
        </pc:picChg>
        <pc:picChg chg="del">
          <ac:chgData name="Jen Tabbal" userId="S::jen.tabbal@data-axle.com::ab46b244-5225-413e-bd01-fb4827172746" providerId="AD" clId="Web-{BF5D9704-6920-B444-BF90-B379683F24CE}" dt="2021-08-04T13:41:53.496" v="25"/>
          <ac:picMkLst>
            <pc:docMk/>
            <pc:sldMk cId="2216672368" sldId="1464"/>
            <ac:picMk id="6" creationId="{1370973E-63C0-4677-83EB-3B1B6F4EF64D}"/>
          </ac:picMkLst>
        </pc:picChg>
        <pc:picChg chg="add mod">
          <ac:chgData name="Jen Tabbal" userId="S::jen.tabbal@data-axle.com::ab46b244-5225-413e-bd01-fb4827172746" providerId="AD" clId="Web-{BF5D9704-6920-B444-BF90-B379683F24CE}" dt="2021-08-04T14:49:25.861" v="354" actId="1076"/>
          <ac:picMkLst>
            <pc:docMk/>
            <pc:sldMk cId="2216672368" sldId="1464"/>
            <ac:picMk id="6" creationId="{9039D025-AB84-48B3-8AE1-BE048C16EBBF}"/>
          </ac:picMkLst>
        </pc:picChg>
        <pc:picChg chg="add mod">
          <ac:chgData name="Jen Tabbal" userId="S::jen.tabbal@data-axle.com::ab46b244-5225-413e-bd01-fb4827172746" providerId="AD" clId="Web-{BF5D9704-6920-B444-BF90-B379683F24CE}" dt="2021-08-04T14:49:35.095" v="356" actId="14100"/>
          <ac:picMkLst>
            <pc:docMk/>
            <pc:sldMk cId="2216672368" sldId="1464"/>
            <ac:picMk id="7" creationId="{17D9A81E-F288-4B0A-8574-07F92B39BE04}"/>
          </ac:picMkLst>
        </pc:picChg>
        <pc:picChg chg="add del mod">
          <ac:chgData name="Jen Tabbal" userId="S::jen.tabbal@data-axle.com::ab46b244-5225-413e-bd01-fb4827172746" providerId="AD" clId="Web-{BF5D9704-6920-B444-BF90-B379683F24CE}" dt="2021-08-04T14:21:45.466" v="288"/>
          <ac:picMkLst>
            <pc:docMk/>
            <pc:sldMk cId="2216672368" sldId="1464"/>
            <ac:picMk id="9" creationId="{8CA46CAE-4DE8-4BC4-BE76-DE35C5CC1D71}"/>
          </ac:picMkLst>
        </pc:picChg>
        <pc:picChg chg="add del mod">
          <ac:chgData name="Jen Tabbal" userId="S::jen.tabbal@data-axle.com::ab46b244-5225-413e-bd01-fb4827172746" providerId="AD" clId="Web-{BF5D9704-6920-B444-BF90-B379683F24CE}" dt="2021-08-04T14:21:42.856" v="287"/>
          <ac:picMkLst>
            <pc:docMk/>
            <pc:sldMk cId="2216672368" sldId="1464"/>
            <ac:picMk id="10" creationId="{9E324569-7EB9-467F-ADDB-006DE2FE7ABE}"/>
          </ac:picMkLst>
        </pc:picChg>
        <pc:picChg chg="add del mod">
          <ac:chgData name="Jen Tabbal" userId="S::jen.tabbal@data-axle.com::ab46b244-5225-413e-bd01-fb4827172746" providerId="AD" clId="Web-{BF5D9704-6920-B444-BF90-B379683F24CE}" dt="2021-08-04T14:21:40.840" v="286"/>
          <ac:picMkLst>
            <pc:docMk/>
            <pc:sldMk cId="2216672368" sldId="1464"/>
            <ac:picMk id="11" creationId="{552EF2E5-0542-4B11-A26F-B75C9ED043D2}"/>
          </ac:picMkLst>
        </pc:picChg>
        <pc:picChg chg="add del mod">
          <ac:chgData name="Jen Tabbal" userId="S::jen.tabbal@data-axle.com::ab46b244-5225-413e-bd01-fb4827172746" providerId="AD" clId="Web-{BF5D9704-6920-B444-BF90-B379683F24CE}" dt="2021-08-04T14:21:39.075" v="285"/>
          <ac:picMkLst>
            <pc:docMk/>
            <pc:sldMk cId="2216672368" sldId="1464"/>
            <ac:picMk id="12" creationId="{7AD1C685-EF46-4959-849E-BCA5D8F4F0F3}"/>
          </ac:picMkLst>
        </pc:picChg>
        <pc:cxnChg chg="del">
          <ac:chgData name="Jen Tabbal" userId="S::jen.tabbal@data-axle.com::ab46b244-5225-413e-bd01-fb4827172746" providerId="AD" clId="Web-{BF5D9704-6920-B444-BF90-B379683F24CE}" dt="2021-08-04T13:41:47.620" v="24"/>
          <ac:cxnSpMkLst>
            <pc:docMk/>
            <pc:sldMk cId="2216672368" sldId="1464"/>
            <ac:cxnSpMk id="7" creationId="{30D63CA3-A7CD-4BB3-A5A7-CA485E625430}"/>
          </ac:cxnSpMkLst>
        </pc:cxnChg>
        <pc:cxnChg chg="del">
          <ac:chgData name="Jen Tabbal" userId="S::jen.tabbal@data-axle.com::ab46b244-5225-413e-bd01-fb4827172746" providerId="AD" clId="Web-{BF5D9704-6920-B444-BF90-B379683F24CE}" dt="2021-08-04T13:41:57.027" v="26"/>
          <ac:cxnSpMkLst>
            <pc:docMk/>
            <pc:sldMk cId="2216672368" sldId="1464"/>
            <ac:cxnSpMk id="8" creationId="{CBB00AE6-4B94-4975-BB08-048A365C73A4}"/>
          </ac:cxnSpMkLst>
        </pc:cxnChg>
        <pc:cxnChg chg="add del mod">
          <ac:chgData name="Jen Tabbal" userId="S::jen.tabbal@data-axle.com::ab46b244-5225-413e-bd01-fb4827172746" providerId="AD" clId="Web-{BF5D9704-6920-B444-BF90-B379683F24CE}" dt="2021-08-04T14:21:28.184" v="282"/>
          <ac:cxnSpMkLst>
            <pc:docMk/>
            <pc:sldMk cId="2216672368" sldId="1464"/>
            <ac:cxnSpMk id="13" creationId="{C2825743-2A65-4C41-92C6-DE70FE970930}"/>
          </ac:cxnSpMkLst>
        </pc:cxnChg>
        <pc:cxnChg chg="add del mod">
          <ac:chgData name="Jen Tabbal" userId="S::jen.tabbal@data-axle.com::ab46b244-5225-413e-bd01-fb4827172746" providerId="AD" clId="Web-{BF5D9704-6920-B444-BF90-B379683F24CE}" dt="2021-08-04T14:21:31.043" v="283"/>
          <ac:cxnSpMkLst>
            <pc:docMk/>
            <pc:sldMk cId="2216672368" sldId="1464"/>
            <ac:cxnSpMk id="14" creationId="{0388B5B8-F31C-4B4F-8ABB-94FA1ABB858B}"/>
          </ac:cxnSpMkLst>
        </pc:cxnChg>
        <pc:cxnChg chg="add del mod">
          <ac:chgData name="Jen Tabbal" userId="S::jen.tabbal@data-axle.com::ab46b244-5225-413e-bd01-fb4827172746" providerId="AD" clId="Web-{BF5D9704-6920-B444-BF90-B379683F24CE}" dt="2021-08-04T14:21:35.684" v="284"/>
          <ac:cxnSpMkLst>
            <pc:docMk/>
            <pc:sldMk cId="2216672368" sldId="1464"/>
            <ac:cxnSpMk id="15" creationId="{D1C33D53-43C1-4AED-A257-5504609EC041}"/>
          </ac:cxnSpMkLst>
        </pc:cxnChg>
      </pc:sldChg>
      <pc:sldChg chg="modSp">
        <pc:chgData name="Jen Tabbal" userId="S::jen.tabbal@data-axle.com::ab46b244-5225-413e-bd01-fb4827172746" providerId="AD" clId="Web-{BF5D9704-6920-B444-BF90-B379683F24CE}" dt="2021-08-04T13:58:03.483" v="257" actId="20577"/>
        <pc:sldMkLst>
          <pc:docMk/>
          <pc:sldMk cId="400345716" sldId="1473"/>
        </pc:sldMkLst>
        <pc:spChg chg="mod">
          <ac:chgData name="Jen Tabbal" userId="S::jen.tabbal@data-axle.com::ab46b244-5225-413e-bd01-fb4827172746" providerId="AD" clId="Web-{BF5D9704-6920-B444-BF90-B379683F24CE}" dt="2021-08-04T13:58:03.483" v="257" actId="20577"/>
          <ac:spMkLst>
            <pc:docMk/>
            <pc:sldMk cId="400345716" sldId="1473"/>
            <ac:spMk id="2" creationId="{27A9BFAD-82B6-1A4F-AA53-83A68E239A98}"/>
          </ac:spMkLst>
        </pc:spChg>
      </pc:sldChg>
      <pc:sldChg chg="del">
        <pc:chgData name="Jen Tabbal" userId="S::jen.tabbal@data-axle.com::ab46b244-5225-413e-bd01-fb4827172746" providerId="AD" clId="Web-{BF5D9704-6920-B444-BF90-B379683F24CE}" dt="2021-08-04T17:30:04.369" v="486"/>
        <pc:sldMkLst>
          <pc:docMk/>
          <pc:sldMk cId="3314669005" sldId="1475"/>
        </pc:sldMkLst>
      </pc:sldChg>
      <pc:sldChg chg="modSp del">
        <pc:chgData name="Jen Tabbal" userId="S::jen.tabbal@data-axle.com::ab46b244-5225-413e-bd01-fb4827172746" providerId="AD" clId="Web-{BF5D9704-6920-B444-BF90-B379683F24CE}" dt="2021-08-04T14:59:04.269" v="406"/>
        <pc:sldMkLst>
          <pc:docMk/>
          <pc:sldMk cId="1639435346" sldId="1476"/>
        </pc:sldMkLst>
        <pc:graphicFrameChg chg="mod modGraphic">
          <ac:chgData name="Jen Tabbal" userId="S::jen.tabbal@data-axle.com::ab46b244-5225-413e-bd01-fb4827172746" providerId="AD" clId="Web-{BF5D9704-6920-B444-BF90-B379683F24CE}" dt="2021-08-04T14:57:56.767" v="404" actId="1076"/>
          <ac:graphicFrameMkLst>
            <pc:docMk/>
            <pc:sldMk cId="1639435346" sldId="1476"/>
            <ac:graphicFrameMk id="4" creationId="{7386CC5D-5F3C-7942-8BA9-1E94B9DC79AE}"/>
          </ac:graphicFrameMkLst>
        </pc:graphicFrameChg>
      </pc:sldChg>
      <pc:sldChg chg="modSp del">
        <pc:chgData name="Jen Tabbal" userId="S::jen.tabbal@data-axle.com::ab46b244-5225-413e-bd01-fb4827172746" providerId="AD" clId="Web-{BF5D9704-6920-B444-BF90-B379683F24CE}" dt="2021-08-04T14:26:47.272" v="343"/>
        <pc:sldMkLst>
          <pc:docMk/>
          <pc:sldMk cId="2995085830" sldId="1478"/>
        </pc:sldMkLst>
        <pc:spChg chg="mod">
          <ac:chgData name="Jen Tabbal" userId="S::jen.tabbal@data-axle.com::ab46b244-5225-413e-bd01-fb4827172746" providerId="AD" clId="Web-{BF5D9704-6920-B444-BF90-B379683F24CE}" dt="2021-08-04T13:58:08.342" v="258" actId="20577"/>
          <ac:spMkLst>
            <pc:docMk/>
            <pc:sldMk cId="2995085830" sldId="1478"/>
            <ac:spMk id="3" creationId="{1A791D26-4F04-4FD2-87E4-8635239A46DD}"/>
          </ac:spMkLst>
        </pc:spChg>
      </pc:sldChg>
      <pc:sldChg chg="modSp">
        <pc:chgData name="Jen Tabbal" userId="S::jen.tabbal@data-axle.com::ab46b244-5225-413e-bd01-fb4827172746" providerId="AD" clId="Web-{BF5D9704-6920-B444-BF90-B379683F24CE}" dt="2021-08-04T15:02:33.838" v="461" actId="20577"/>
        <pc:sldMkLst>
          <pc:docMk/>
          <pc:sldMk cId="1854470429" sldId="1479"/>
        </pc:sldMkLst>
        <pc:spChg chg="mod">
          <ac:chgData name="Jen Tabbal" userId="S::jen.tabbal@data-axle.com::ab46b244-5225-413e-bd01-fb4827172746" providerId="AD" clId="Web-{BF5D9704-6920-B444-BF90-B379683F24CE}" dt="2021-08-04T15:02:33.838" v="461" actId="20577"/>
          <ac:spMkLst>
            <pc:docMk/>
            <pc:sldMk cId="1854470429" sldId="1479"/>
            <ac:spMk id="5" creationId="{D974E7DE-1886-4884-8FED-D52435C084E5}"/>
          </ac:spMkLst>
        </pc:spChg>
      </pc:sldChg>
      <pc:sldChg chg="modSp">
        <pc:chgData name="Jen Tabbal" userId="S::jen.tabbal@data-axle.com::ab46b244-5225-413e-bd01-fb4827172746" providerId="AD" clId="Web-{BF5D9704-6920-B444-BF90-B379683F24CE}" dt="2021-08-04T14:57:07.719" v="401" actId="20577"/>
        <pc:sldMkLst>
          <pc:docMk/>
          <pc:sldMk cId="2327744653" sldId="1480"/>
        </pc:sldMkLst>
        <pc:spChg chg="mod">
          <ac:chgData name="Jen Tabbal" userId="S::jen.tabbal@data-axle.com::ab46b244-5225-413e-bd01-fb4827172746" providerId="AD" clId="Web-{BF5D9704-6920-B444-BF90-B379683F24CE}" dt="2021-08-04T14:26:52.866" v="344" actId="20577"/>
          <ac:spMkLst>
            <pc:docMk/>
            <pc:sldMk cId="2327744653" sldId="1480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BF5D9704-6920-B444-BF90-B379683F24CE}" dt="2021-08-04T14:57:07.719" v="401" actId="20577"/>
          <ac:spMkLst>
            <pc:docMk/>
            <pc:sldMk cId="2327744653" sldId="1480"/>
            <ac:spMk id="5" creationId="{D974E7DE-1886-4884-8FED-D52435C084E5}"/>
          </ac:spMkLst>
        </pc:spChg>
      </pc:sldChg>
      <pc:sldChg chg="modSp">
        <pc:chgData name="Jen Tabbal" userId="S::jen.tabbal@data-axle.com::ab46b244-5225-413e-bd01-fb4827172746" providerId="AD" clId="Web-{BF5D9704-6920-B444-BF90-B379683F24CE}" dt="2021-08-04T14:26:37.537" v="342" actId="20577"/>
        <pc:sldMkLst>
          <pc:docMk/>
          <pc:sldMk cId="2841096487" sldId="1481"/>
        </pc:sldMkLst>
        <pc:spChg chg="mod">
          <ac:chgData name="Jen Tabbal" userId="S::jen.tabbal@data-axle.com::ab46b244-5225-413e-bd01-fb4827172746" providerId="AD" clId="Web-{BF5D9704-6920-B444-BF90-B379683F24CE}" dt="2021-08-04T14:22:46.077" v="293" actId="20577"/>
          <ac:spMkLst>
            <pc:docMk/>
            <pc:sldMk cId="2841096487" sldId="1481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BF5D9704-6920-B444-BF90-B379683F24CE}" dt="2021-08-04T14:26:37.537" v="342" actId="20577"/>
          <ac:spMkLst>
            <pc:docMk/>
            <pc:sldMk cId="2841096487" sldId="1481"/>
            <ac:spMk id="5" creationId="{D974E7DE-1886-4884-8FED-D52435C084E5}"/>
          </ac:spMkLst>
        </pc:spChg>
      </pc:sldChg>
      <pc:sldChg chg="modSp add replId">
        <pc:chgData name="Jen Tabbal" userId="S::jen.tabbal@data-axle.com::ab46b244-5225-413e-bd01-fb4827172746" providerId="AD" clId="Web-{BF5D9704-6920-B444-BF90-B379683F24CE}" dt="2021-08-04T14:22:11.404" v="292" actId="20577"/>
        <pc:sldMkLst>
          <pc:docMk/>
          <pc:sldMk cId="1367917303" sldId="1482"/>
        </pc:sldMkLst>
        <pc:spChg chg="mod">
          <ac:chgData name="Jen Tabbal" userId="S::jen.tabbal@data-axle.com::ab46b244-5225-413e-bd01-fb4827172746" providerId="AD" clId="Web-{BF5D9704-6920-B444-BF90-B379683F24CE}" dt="2021-08-04T14:22:11.404" v="292" actId="20577"/>
          <ac:spMkLst>
            <pc:docMk/>
            <pc:sldMk cId="1367917303" sldId="1482"/>
            <ac:spMk id="5" creationId="{D974E7DE-1886-4884-8FED-D52435C084E5}"/>
          </ac:spMkLst>
        </pc:spChg>
      </pc:sldChg>
      <pc:sldChg chg="modSp add del replId">
        <pc:chgData name="Jen Tabbal" userId="S::jen.tabbal@data-axle.com::ab46b244-5225-413e-bd01-fb4827172746" providerId="AD" clId="Web-{BF5D9704-6920-B444-BF90-B379683F24CE}" dt="2021-08-04T15:00:46.757" v="440"/>
        <pc:sldMkLst>
          <pc:docMk/>
          <pc:sldMk cId="1338244470" sldId="1483"/>
        </pc:sldMkLst>
        <pc:graphicFrameChg chg="modGraphic">
          <ac:chgData name="Jen Tabbal" userId="S::jen.tabbal@data-axle.com::ab46b244-5225-413e-bd01-fb4827172746" providerId="AD" clId="Web-{BF5D9704-6920-B444-BF90-B379683F24CE}" dt="2021-08-04T14:59:08.566" v="407"/>
          <ac:graphicFrameMkLst>
            <pc:docMk/>
            <pc:sldMk cId="1338244470" sldId="1483"/>
            <ac:graphicFrameMk id="4" creationId="{7386CC5D-5F3C-7942-8BA9-1E94B9DC79AE}"/>
          </ac:graphicFrameMkLst>
        </pc:graphicFrameChg>
      </pc:sldChg>
      <pc:sldChg chg="modSp add replId">
        <pc:chgData name="Jen Tabbal" userId="S::jen.tabbal@data-axle.com::ab46b244-5225-413e-bd01-fb4827172746" providerId="AD" clId="Web-{BF5D9704-6920-B444-BF90-B379683F24CE}" dt="2021-08-04T15:03:04.886" v="485" actId="20577"/>
        <pc:sldMkLst>
          <pc:docMk/>
          <pc:sldMk cId="3282347499" sldId="1484"/>
        </pc:sldMkLst>
        <pc:spChg chg="mod">
          <ac:chgData name="Jen Tabbal" userId="S::jen.tabbal@data-axle.com::ab46b244-5225-413e-bd01-fb4827172746" providerId="AD" clId="Web-{BF5D9704-6920-B444-BF90-B379683F24CE}" dt="2021-08-04T15:00:53.991" v="441" actId="20577"/>
          <ac:spMkLst>
            <pc:docMk/>
            <pc:sldMk cId="3282347499" sldId="1484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BF5D9704-6920-B444-BF90-B379683F24CE}" dt="2021-08-04T15:03:04.886" v="485" actId="20577"/>
          <ac:spMkLst>
            <pc:docMk/>
            <pc:sldMk cId="3282347499" sldId="1484"/>
            <ac:spMk id="5" creationId="{D974E7DE-1886-4884-8FED-D52435C084E5}"/>
          </ac:spMkLst>
        </pc:spChg>
      </pc:sldChg>
    </pc:docChg>
  </pc:docChgLst>
  <pc:docChgLst>
    <pc:chgData name="Jen Tabbal" userId="S::jen.tabbal@data-axle.com::ab46b244-5225-413e-bd01-fb4827172746" providerId="AD" clId="Web-{8959475A-03CF-FB5C-B2A3-A2A43E346703}"/>
    <pc:docChg chg="addSld modSld">
      <pc:chgData name="Jen Tabbal" userId="S::jen.tabbal@data-axle.com::ab46b244-5225-413e-bd01-fb4827172746" providerId="AD" clId="Web-{8959475A-03CF-FB5C-B2A3-A2A43E346703}" dt="2021-08-24T13:19:34.785" v="659" actId="14100"/>
      <pc:docMkLst>
        <pc:docMk/>
      </pc:docMkLst>
      <pc:sldChg chg="modSp">
        <pc:chgData name="Jen Tabbal" userId="S::jen.tabbal@data-axle.com::ab46b244-5225-413e-bd01-fb4827172746" providerId="AD" clId="Web-{8959475A-03CF-FB5C-B2A3-A2A43E346703}" dt="2021-08-23T16:07:37.815" v="636" actId="20577"/>
        <pc:sldMkLst>
          <pc:docMk/>
          <pc:sldMk cId="1854470429" sldId="1479"/>
        </pc:sldMkLst>
        <pc:spChg chg="mod">
          <ac:chgData name="Jen Tabbal" userId="S::jen.tabbal@data-axle.com::ab46b244-5225-413e-bd01-fb4827172746" providerId="AD" clId="Web-{8959475A-03CF-FB5C-B2A3-A2A43E346703}" dt="2021-08-23T16:07:37.815" v="636" actId="20577"/>
          <ac:spMkLst>
            <pc:docMk/>
            <pc:sldMk cId="1854470429" sldId="1479"/>
            <ac:spMk id="5" creationId="{D974E7DE-1886-4884-8FED-D52435C084E5}"/>
          </ac:spMkLst>
        </pc:spChg>
      </pc:sldChg>
      <pc:sldChg chg="addSp delSp modSp">
        <pc:chgData name="Jen Tabbal" userId="S::jen.tabbal@data-axle.com::ab46b244-5225-413e-bd01-fb4827172746" providerId="AD" clId="Web-{8959475A-03CF-FB5C-B2A3-A2A43E346703}" dt="2021-08-24T13:18:39.190" v="656" actId="20577"/>
        <pc:sldMkLst>
          <pc:docMk/>
          <pc:sldMk cId="3282347499" sldId="1484"/>
        </pc:sldMkLst>
        <pc:spChg chg="mod">
          <ac:chgData name="Jen Tabbal" userId="S::jen.tabbal@data-axle.com::ab46b244-5225-413e-bd01-fb4827172746" providerId="AD" clId="Web-{8959475A-03CF-FB5C-B2A3-A2A43E346703}" dt="2021-08-23T13:34:17.169" v="244" actId="20577"/>
          <ac:spMkLst>
            <pc:docMk/>
            <pc:sldMk cId="3282347499" sldId="1484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8959475A-03CF-FB5C-B2A3-A2A43E346703}" dt="2021-08-24T13:18:39.190" v="656" actId="20577"/>
          <ac:spMkLst>
            <pc:docMk/>
            <pc:sldMk cId="3282347499" sldId="1484"/>
            <ac:spMk id="5" creationId="{D974E7DE-1886-4884-8FED-D52435C084E5}"/>
          </ac:spMkLst>
        </pc:spChg>
        <pc:cxnChg chg="add del mod">
          <ac:chgData name="Jen Tabbal" userId="S::jen.tabbal@data-axle.com::ab46b244-5225-413e-bd01-fb4827172746" providerId="AD" clId="Web-{8959475A-03CF-FB5C-B2A3-A2A43E346703}" dt="2021-08-24T13:18:20.111" v="653" actId="14100"/>
          <ac:cxnSpMkLst>
            <pc:docMk/>
            <pc:sldMk cId="3282347499" sldId="1484"/>
            <ac:cxnSpMk id="6" creationId="{D8DFFD9A-4F3A-41CE-A185-30E94B7999E6}"/>
          </ac:cxnSpMkLst>
        </pc:cxnChg>
      </pc:sldChg>
      <pc:sldChg chg="addSp delSp modSp">
        <pc:chgData name="Jen Tabbal" userId="S::jen.tabbal@data-axle.com::ab46b244-5225-413e-bd01-fb4827172746" providerId="AD" clId="Web-{8959475A-03CF-FB5C-B2A3-A2A43E346703}" dt="2021-08-23T13:40:08.882" v="366" actId="20577"/>
        <pc:sldMkLst>
          <pc:docMk/>
          <pc:sldMk cId="3636291923" sldId="1487"/>
        </pc:sldMkLst>
        <pc:spChg chg="add del">
          <ac:chgData name="Jen Tabbal" userId="S::jen.tabbal@data-axle.com::ab46b244-5225-413e-bd01-fb4827172746" providerId="AD" clId="Web-{8959475A-03CF-FB5C-B2A3-A2A43E346703}" dt="2021-08-23T13:39:39.990" v="356"/>
          <ac:spMkLst>
            <pc:docMk/>
            <pc:sldMk cId="3636291923" sldId="1487"/>
            <ac:spMk id="6" creationId="{36143CA9-EA44-4BDC-A0D5-0CE65BD04CF8}"/>
          </ac:spMkLst>
        </pc:spChg>
        <pc:spChg chg="add mod">
          <ac:chgData name="Jen Tabbal" userId="S::jen.tabbal@data-axle.com::ab46b244-5225-413e-bd01-fb4827172746" providerId="AD" clId="Web-{8959475A-03CF-FB5C-B2A3-A2A43E346703}" dt="2021-08-23T13:40:08.882" v="366" actId="20577"/>
          <ac:spMkLst>
            <pc:docMk/>
            <pc:sldMk cId="3636291923" sldId="1487"/>
            <ac:spMk id="8" creationId="{AB9A1914-91E0-4891-BAA6-1EDED98A966D}"/>
          </ac:spMkLst>
        </pc:spChg>
        <pc:picChg chg="mod">
          <ac:chgData name="Jen Tabbal" userId="S::jen.tabbal@data-axle.com::ab46b244-5225-413e-bd01-fb4827172746" providerId="AD" clId="Web-{8959475A-03CF-FB5C-B2A3-A2A43E346703}" dt="2021-08-23T13:39:39.084" v="355" actId="1076"/>
          <ac:picMkLst>
            <pc:docMk/>
            <pc:sldMk cId="3636291923" sldId="1487"/>
            <ac:picMk id="4" creationId="{99E0B194-B307-4A74-91CA-9B26AAEC48D2}"/>
          </ac:picMkLst>
        </pc:picChg>
      </pc:sldChg>
      <pc:sldChg chg="modSp">
        <pc:chgData name="Jen Tabbal" userId="S::jen.tabbal@data-axle.com::ab46b244-5225-413e-bd01-fb4827172746" providerId="AD" clId="Web-{8959475A-03CF-FB5C-B2A3-A2A43E346703}" dt="2021-08-24T13:17:13.906" v="639" actId="20577"/>
        <pc:sldMkLst>
          <pc:docMk/>
          <pc:sldMk cId="635572569" sldId="1490"/>
        </pc:sldMkLst>
        <pc:spChg chg="mod">
          <ac:chgData name="Jen Tabbal" userId="S::jen.tabbal@data-axle.com::ab46b244-5225-413e-bd01-fb4827172746" providerId="AD" clId="Web-{8959475A-03CF-FB5C-B2A3-A2A43E346703}" dt="2021-08-23T13:35:30.452" v="275" actId="20577"/>
          <ac:spMkLst>
            <pc:docMk/>
            <pc:sldMk cId="635572569" sldId="1490"/>
            <ac:spMk id="3" creationId="{1A791D26-4F04-4FD2-87E4-8635239A46DD}"/>
          </ac:spMkLst>
        </pc:spChg>
        <pc:spChg chg="mod">
          <ac:chgData name="Jen Tabbal" userId="S::jen.tabbal@data-axle.com::ab46b244-5225-413e-bd01-fb4827172746" providerId="AD" clId="Web-{8959475A-03CF-FB5C-B2A3-A2A43E346703}" dt="2021-08-24T13:17:13.906" v="639" actId="20577"/>
          <ac:spMkLst>
            <pc:docMk/>
            <pc:sldMk cId="635572569" sldId="1490"/>
            <ac:spMk id="5" creationId="{D974E7DE-1886-4884-8FED-D52435C084E5}"/>
          </ac:spMkLst>
        </pc:spChg>
      </pc:sldChg>
      <pc:sldChg chg="addSp delSp modSp add mod replId modClrScheme chgLayout">
        <pc:chgData name="Jen Tabbal" userId="S::jen.tabbal@data-axle.com::ab46b244-5225-413e-bd01-fb4827172746" providerId="AD" clId="Web-{8959475A-03CF-FB5C-B2A3-A2A43E346703}" dt="2021-08-24T13:19:34.785" v="659" actId="14100"/>
        <pc:sldMkLst>
          <pc:docMk/>
          <pc:sldMk cId="2947027694" sldId="1491"/>
        </pc:sldMkLst>
        <pc:spChg chg="mod ord">
          <ac:chgData name="Jen Tabbal" userId="S::jen.tabbal@data-axle.com::ab46b244-5225-413e-bd01-fb4827172746" providerId="AD" clId="Web-{8959475A-03CF-FB5C-B2A3-A2A43E346703}" dt="2021-08-23T13:36:57.580" v="290"/>
          <ac:spMkLst>
            <pc:docMk/>
            <pc:sldMk cId="2947027694" sldId="1491"/>
            <ac:spMk id="2" creationId="{5EDA51DF-0FE3-499D-B13B-31796005C2A9}"/>
          </ac:spMkLst>
        </pc:spChg>
        <pc:spChg chg="mod ord">
          <ac:chgData name="Jen Tabbal" userId="S::jen.tabbal@data-axle.com::ab46b244-5225-413e-bd01-fb4827172746" providerId="AD" clId="Web-{8959475A-03CF-FB5C-B2A3-A2A43E346703}" dt="2021-08-23T13:36:57.580" v="290"/>
          <ac:spMkLst>
            <pc:docMk/>
            <pc:sldMk cId="2947027694" sldId="1491"/>
            <ac:spMk id="3" creationId="{1A791D26-4F04-4FD2-87E4-8635239A46DD}"/>
          </ac:spMkLst>
        </pc:spChg>
        <pc:spChg chg="del mod">
          <ac:chgData name="Jen Tabbal" userId="S::jen.tabbal@data-axle.com::ab46b244-5225-413e-bd01-fb4827172746" providerId="AD" clId="Web-{8959475A-03CF-FB5C-B2A3-A2A43E346703}" dt="2021-08-23T13:37:08.674" v="293"/>
          <ac:spMkLst>
            <pc:docMk/>
            <pc:sldMk cId="2947027694" sldId="1491"/>
            <ac:spMk id="5" creationId="{D974E7DE-1886-4884-8FED-D52435C084E5}"/>
          </ac:spMkLst>
        </pc:spChg>
        <pc:spChg chg="del">
          <ac:chgData name="Jen Tabbal" userId="S::jen.tabbal@data-axle.com::ab46b244-5225-413e-bd01-fb4827172746" providerId="AD" clId="Web-{8959475A-03CF-FB5C-B2A3-A2A43E346703}" dt="2021-08-23T15:53:36.906" v="572"/>
          <ac:spMkLst>
            <pc:docMk/>
            <pc:sldMk cId="2947027694" sldId="1491"/>
            <ac:spMk id="7" creationId="{E5DA0C87-0BFD-47BF-BCDC-664584773694}"/>
          </ac:spMkLst>
        </pc:spChg>
        <pc:spChg chg="add mod ord">
          <ac:chgData name="Jen Tabbal" userId="S::jen.tabbal@data-axle.com::ab46b244-5225-413e-bd01-fb4827172746" providerId="AD" clId="Web-{8959475A-03CF-FB5C-B2A3-A2A43E346703}" dt="2021-08-24T13:19:34.785" v="659" actId="14100"/>
          <ac:spMkLst>
            <pc:docMk/>
            <pc:sldMk cId="2947027694" sldId="1491"/>
            <ac:spMk id="9" creationId="{DE0B662D-D03E-4346-95CE-94E8354365E3}"/>
          </ac:spMkLst>
        </pc:spChg>
        <pc:spChg chg="add del mod ord">
          <ac:chgData name="Jen Tabbal" userId="S::jen.tabbal@data-axle.com::ab46b244-5225-413e-bd01-fb4827172746" providerId="AD" clId="Web-{8959475A-03CF-FB5C-B2A3-A2A43E346703}" dt="2021-08-23T13:45:51.704" v="423"/>
          <ac:spMkLst>
            <pc:docMk/>
            <pc:sldMk cId="2947027694" sldId="1491"/>
            <ac:spMk id="10" creationId="{34291C08-7CA6-46E3-86E8-BDB4C436AA93}"/>
          </ac:spMkLst>
        </pc:spChg>
        <pc:spChg chg="add del">
          <ac:chgData name="Jen Tabbal" userId="S::jen.tabbal@data-axle.com::ab46b244-5225-413e-bd01-fb4827172746" providerId="AD" clId="Web-{8959475A-03CF-FB5C-B2A3-A2A43E346703}" dt="2021-08-23T13:37:12.549" v="295"/>
          <ac:spMkLst>
            <pc:docMk/>
            <pc:sldMk cId="2947027694" sldId="1491"/>
            <ac:spMk id="11" creationId="{696F01B5-CD2A-49E2-BB4C-6F937D3EACE8}"/>
          </ac:spMkLst>
        </pc:spChg>
        <pc:picChg chg="del">
          <ac:chgData name="Jen Tabbal" userId="S::jen.tabbal@data-axle.com::ab46b244-5225-413e-bd01-fb4827172746" providerId="AD" clId="Web-{8959475A-03CF-FB5C-B2A3-A2A43E346703}" dt="2021-08-23T13:36:00.281" v="276"/>
          <ac:picMkLst>
            <pc:docMk/>
            <pc:sldMk cId="2947027694" sldId="1491"/>
            <ac:picMk id="4" creationId="{F342D27B-4898-4720-AEE5-BAC9505EC29E}"/>
          </ac:picMkLst>
        </pc:picChg>
        <pc:picChg chg="del">
          <ac:chgData name="Jen Tabbal" userId="S::jen.tabbal@data-axle.com::ab46b244-5225-413e-bd01-fb4827172746" providerId="AD" clId="Web-{8959475A-03CF-FB5C-B2A3-A2A43E346703}" dt="2021-08-23T13:36:02.422" v="277"/>
          <ac:picMkLst>
            <pc:docMk/>
            <pc:sldMk cId="2947027694" sldId="1491"/>
            <ac:picMk id="8" creationId="{FDBAB1B5-4F37-40E4-9C1C-8692E1FB77E0}"/>
          </ac:picMkLst>
        </pc:picChg>
        <pc:picChg chg="add mod ord">
          <ac:chgData name="Jen Tabbal" userId="S::jen.tabbal@data-axle.com::ab46b244-5225-413e-bd01-fb4827172746" providerId="AD" clId="Web-{8959475A-03CF-FB5C-B2A3-A2A43E346703}" dt="2021-08-23T13:46:45.987" v="426" actId="14100"/>
          <ac:picMkLst>
            <pc:docMk/>
            <pc:sldMk cId="2947027694" sldId="1491"/>
            <ac:picMk id="12" creationId="{3B585F35-87F7-45E4-B3F1-8E4E883A113C}"/>
          </ac:picMkLst>
        </pc:picChg>
        <pc:cxnChg chg="del">
          <ac:chgData name="Jen Tabbal" userId="S::jen.tabbal@data-axle.com::ab46b244-5225-413e-bd01-fb4827172746" providerId="AD" clId="Web-{8959475A-03CF-FB5C-B2A3-A2A43E346703}" dt="2021-08-23T13:36:06.703" v="278"/>
          <ac:cxnSpMkLst>
            <pc:docMk/>
            <pc:sldMk cId="2947027694" sldId="1491"/>
            <ac:cxnSpMk id="6" creationId="{D8DFFD9A-4F3A-41CE-A185-30E94B7999E6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13758 5874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14900 8176 16383 0 0,'0'-6'0'0'0,"-1"-7"0"0"0,0-5 0 0 0,1-2 0 0 0,0-2 0 0 0,-1 1 0 0 0,1 0 0 0 0,0 1 0 0 0,0 0 0 0 0,0 1 0 0 0,0 2 0 0 0,0 2 0 0 0,0 2 0 0 0,0 0 0 0 0,0 1 0 0 0,0 1 0 0 0,0 0 0 0 0,0-1 0 0 0,0 1 0 0 0,0 0 0 0 0,0-1 0 0 0,0 1 0 0 0,0 0 0 0 0,0-1 0 0 0,0 1 0 0 0,0-1 0 0 0,0 1 0 0 0,0 0 0 0 0,0 0 0 0 0,0-1 0 0 0,0 1 0 0 0,0 0 0 0 0,0 0 0 0 0,0-1 0 0 0,0 1 0 0 0,0 0 0 0 0,0-1 0 0 0,0 1 0 0 0,0-1 0 0 0,0 1 0 0 0,0 0 0 0 0,0-1 0 0 0,0 1 0 0 0,0-1 0 0 0,0 0 0 0 0,0 1 0 0 0,0 0 0 0 0,0-1 0 0 0,0 0 0 0 0,0 1 0 0 0,0-1 0 0 0,0 1 0 0 0,0-1 0 0 0,0 0 0 0 0,0-2 0 0 0,0-1 0 0 0,0 1 0 0 0,0 0 0 0 0,0 0 0 0 0,0 2 0 0 0,0-3 0 0 0,-2 0 0 0 0,0 0 0 0 0,-1 1 0 0 0,1-1 0 0 0,1-1 0 0 0,0 1 0 0 0,0 1 0 0 0,1 0 0 0 0,0 2 0 0 0,0 0 0 0 0,0 0 0 0 0,0 0 0 0 0,0 1 0 0 0,-1-1 0 0 0,-2 1 0 0 0,1 0 0 0 0,-1-1 0 0 0,2 1 0 0 0,0-1 0 0 0,1 1 0 0 0,-1-1 0 0 0,0 1 0 0 0,-2-1 0 0 0,1 1 0 0 0,0-3 0 0 0,0-1 0 0 0,1 0 0 0 0,1 1 0 0 0,-2-2 0 0 0,-1 1 0 0 0,0-3 0 0 0,1-2 0 0 0,-2 0 0 0 0,1 0 0 0 0,0-2 0 0 0,1-1 0 0 0,0-1 0 0 0,2-2 0 0 0,-3 3 0 0 0,1 1 0 0 0,-1 1 0 0 0,1 1 0 0 0,1 1 0 0 0,0 2 0 0 0,1 2 0 0 0,0 2 0 0 0,0 1 0 0 0,0 0 0 0 0,0 3-16383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14817 6641 16383 0 0,'0'0'-16383'0'0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22251 10213 16383 0 0,'0'0'-16383'0'0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12779 8017 16383 0 0,'0'0'-16383'0'0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8149 7832 16383 0 0,'0'0'-16383'0'0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8149 7832 16383 0 0,'0'0'-16383'0'0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12409 4207 16383 0 0,'0'0'-16383'0'0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12171 4154 16383 0 0,'0'0'-16383'0'0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23389 9922 16383 0 0,'0'0'-16383'0'0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7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17198 15610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10663 6271 16383 0 0,'0'0'-16383'0'0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7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19076 15187 16383 0 0,'0'0'-16383'0'0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7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12144 2566 16383 0 0,'2'1'-16383'0'0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9260 6906 16383 0 0,'0'0'-16383'0'0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9260 6906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12197 4340 16383 0 0,'4'-2'-16383'0'0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15558 8731 16383 0 0,'0'0'-16383'0'0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13547 6244 16383 0 0,'0'0'-16383'0'0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13547 6244 16383 0 0,'0'0'-16383'0'0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20:24:44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3916 4921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DF78-4643-5F4E-BC01-F9FA555FB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4E9CE-B1A1-4044-8433-ED62DE157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C815A-A604-EA48-A9DD-791F247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EA9EE-CED8-BA40-AF9B-D61D5F7D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E5A8D-6E88-CA40-89CF-427396AE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4942-DC92-6A4B-9B92-105ED2C3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C70F4-0DA5-0A46-B4EF-CB1D2EF55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FEE1A-1AC7-F545-B1B2-AB215CF0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294F-3ABD-E740-8395-B5CCD4C5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9786A-DB5F-7A4A-8C7E-14547500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1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D1B85-C758-7846-8D72-FF621D2B1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2CCE1-0187-2A42-82C4-A43F647A7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8ACC4-F6AC-104E-A558-A569DF2F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CF593-AB79-BE42-8ED0-8212ED66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A6D4-0D37-F84E-8257-DB6F9559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457200"/>
            <a:ext cx="10287001" cy="4917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Blank slide w/ full width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1030332"/>
            <a:ext cx="10287001" cy="303168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CA243-47D4-204C-B44C-AE468AF8D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horizonta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2290B03-DEA0-9249-8BEA-8F132F5591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4520431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E1218B-3702-B74C-ADA9-3E5740104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5181600"/>
            <a:ext cx="6286500" cy="6786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Presentation Title Area goes here and can be extend to two lines if needed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69D9FD2-AA08-D840-9D12-6F62374ED1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915891"/>
            <a:ext cx="4953000" cy="3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Presenter’s Name  |  Presenter’s Title</a:t>
            </a:r>
          </a:p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39877-7000-CD4F-9FEC-0BE9C77F9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9700" y="4520431"/>
            <a:ext cx="2185169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cent_slid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25FA6C0-1348-DB4A-8B1C-5AEC47FF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3FADC0-CE03-AA4E-AED7-2C945180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457200"/>
            <a:ext cx="8953500" cy="500332"/>
          </a:xfrm>
        </p:spPr>
        <p:txBody>
          <a:bodyPr/>
          <a:lstStyle/>
          <a:p>
            <a:r>
              <a:rPr lang="en-US"/>
              <a:t>Grey accent slide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8F20AB5-BF87-7443-A182-2865DAFB03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0" y="1030332"/>
            <a:ext cx="8953500" cy="303168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2D23DEF-0696-C449-9EBC-C3C778D607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286000" y="1638300"/>
            <a:ext cx="8953499" cy="4419600"/>
          </a:xfrm>
          <a:noFill/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General Content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5C46BB-FE94-C547-9320-FB83DC1CF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905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27CAD-9123-7C4C-B99C-CBB421EAC1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93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x_mar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56394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_minimal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AAFF98D1-B28E-4E42-AD73-783AF9625E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86500" cy="6858000"/>
          </a:xfr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0" y="1638300"/>
            <a:ext cx="4000499" cy="8763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Image left layout with minimal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00" y="2827763"/>
            <a:ext cx="4000500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56FC8AF-B0D3-D849-8834-DBFD80BD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2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AC9662-B4CE-D248-8B35-A8999864E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343878"/>
            <a:ext cx="514121" cy="5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1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x_mark_background_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1207-35F1-6B42-8B65-F4D997AAB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89368-203C-BC4F-865E-6CD6A21F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2819400"/>
            <a:ext cx="4952999" cy="8763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Divider with minimal title and X logo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4E577D-643E-C440-B3DE-ABADF06DB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9" y="3997199"/>
            <a:ext cx="4952999" cy="876300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Sub title area</a:t>
            </a:r>
          </a:p>
        </p:txBody>
      </p:sp>
    </p:spTree>
    <p:extLst>
      <p:ext uri="{BB962C8B-B14F-4D97-AF65-F5344CB8AC3E}">
        <p14:creationId xmlns:p14="http://schemas.microsoft.com/office/powerpoint/2010/main" val="98150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E35B-886B-B04E-84E6-D01B8575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545D6-05BE-4044-8EA7-AB525182B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15FC8-0590-D948-BF75-A0D02103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5A8AC-FCC5-414F-8E83-324D6C2D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DCD4B-D0F7-8D45-950D-FA2B9140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3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07A3E-BDE6-FA4C-8DE1-861649A2B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2C551-796E-6F47-B8E1-F9CA585C4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82A1A-9FF9-B548-9C2C-DBC56D39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42386-7D13-454F-BC73-0DEF23071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46B28-D6A7-AE46-ABBC-E9BA6ACA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4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4F25-97F2-7646-8572-7A4C75AD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55EC2-0AA0-7642-9C5B-FBD334666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B75A6-5ED0-354E-AB05-10465CED8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347C2-74A2-3346-8658-8744ED6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B9B7A-E41D-6D4F-AD82-0BC1D455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D0E34-EA4A-724D-8491-E207BBF1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2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F9AC-2BAA-F145-9A93-ECD59D2F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E2BA2-17BB-6F4E-A41E-FFE95ACE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4015-0B16-8E4E-A79F-4B4C9D851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2648C-C86F-AD4B-BD92-BB28A51B5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46EB3-4142-584F-B4F9-2F6B2DDBA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B5D519-36B1-4646-9EB7-9CEA2260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06D9D-5050-0349-9154-4CA9581B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7F15D-4B1B-A748-9E3E-D2F84B5F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7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2C8FE-E385-0946-9160-26F61CF4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43A79-77D1-1E4C-8370-E2A99B37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F873D-7025-0F4E-8A1A-CD4B9C89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C9C89-5B95-1A43-BFC2-2DB1F7D5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7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43CF9-FF6A-EA43-BEFE-FFE76109D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A7330-38B1-5C4A-96D0-F1FC755F1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8E8-678B-BA48-85D2-6F6D9F47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6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CBDE-7353-DB45-B719-79A17CF11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2FB68-5482-8843-BCCB-556FC4DCA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FA7DE-DDD4-094F-8366-7D1375C23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22CF1-1009-8D48-A1C1-4B068672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02D15-A671-D649-8205-F7F4E63D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1FF66-3783-9D4E-AD7C-F717B6DC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8D9B-1409-0E42-8C15-92047451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A098F-BF65-304F-BCDC-96FB8B940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15FDF-0F0B-7843-AF45-6650D3D29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E2878-25D8-8446-8877-F850757C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53F14-B145-5D4B-984A-E691784B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939CE-45B1-8942-B51C-667094C1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E6F4A-AA55-9641-A809-5E5C32CC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C4F52-0EED-3D44-848F-74162F878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75C71-348C-C648-AF1C-20207867E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0684-4B4D-794A-AF0B-25BE8C585CF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795C7-80AB-A34A-A237-2692283A6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2B057-5563-2743-862E-7E30CA172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F723-0A13-5144-BDF1-C378F6DC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10.xml"/><Relationship Id="rId18" Type="http://schemas.openxmlformats.org/officeDocument/2006/relationships/customXml" Target="../ink/ink14.xml"/><Relationship Id="rId3" Type="http://schemas.openxmlformats.org/officeDocument/2006/relationships/image" Target="../media/image6.png"/><Relationship Id="rId21" Type="http://schemas.openxmlformats.org/officeDocument/2006/relationships/customXml" Target="../ink/ink17.xml"/><Relationship Id="rId7" Type="http://schemas.openxmlformats.org/officeDocument/2006/relationships/customXml" Target="../ink/ink5.xml"/><Relationship Id="rId12" Type="http://schemas.openxmlformats.org/officeDocument/2006/relationships/customXml" Target="../ink/ink9.xml"/><Relationship Id="rId17" Type="http://schemas.openxmlformats.org/officeDocument/2006/relationships/customXml" Target="../ink/ink13.xml"/><Relationship Id="rId2" Type="http://schemas.openxmlformats.org/officeDocument/2006/relationships/customXml" Target="../ink/ink1.xml"/><Relationship Id="rId16" Type="http://schemas.openxmlformats.org/officeDocument/2006/relationships/customXml" Target="../ink/ink12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.xml"/><Relationship Id="rId11" Type="http://schemas.openxmlformats.org/officeDocument/2006/relationships/customXml" Target="../ink/ink8.xml"/><Relationship Id="rId5" Type="http://schemas.openxmlformats.org/officeDocument/2006/relationships/customXml" Target="../ink/ink3.xml"/><Relationship Id="rId15" Type="http://schemas.openxmlformats.org/officeDocument/2006/relationships/customXml" Target="../ink/ink11.xml"/><Relationship Id="rId23" Type="http://schemas.openxmlformats.org/officeDocument/2006/relationships/image" Target="../media/image6.jpeg"/><Relationship Id="rId10" Type="http://schemas.openxmlformats.org/officeDocument/2006/relationships/customXml" Target="../ink/ink7.xml"/><Relationship Id="rId19" Type="http://schemas.openxmlformats.org/officeDocument/2006/relationships/customXml" Target="../ink/ink15.xml"/><Relationship Id="rId4" Type="http://schemas.openxmlformats.org/officeDocument/2006/relationships/customXml" Target="../ink/ink2.xml"/><Relationship Id="rId9" Type="http://schemas.openxmlformats.org/officeDocument/2006/relationships/customXml" Target="../ink/ink6.xml"/><Relationship Id="rId14" Type="http://schemas.openxmlformats.org/officeDocument/2006/relationships/image" Target="../media/image8.png"/><Relationship Id="rId22" Type="http://schemas.openxmlformats.org/officeDocument/2006/relationships/customXml" Target="../ink/ink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preview.4at5.net/email_domains/mar/0001/mar_0001.html" TargetMode="External"/><Relationship Id="rId7" Type="http://schemas.openxmlformats.org/officeDocument/2006/relationships/customXml" Target="../ink/ink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20.xml"/><Relationship Id="rId5" Type="http://schemas.openxmlformats.org/officeDocument/2006/relationships/image" Target="../media/image6.png"/><Relationship Id="rId4" Type="http://schemas.openxmlformats.org/officeDocument/2006/relationships/customXml" Target="../ink/ink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79440-EAFC-FD4F-84E6-95B91017B2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499" y="5181600"/>
            <a:ext cx="6721515" cy="6786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+mj-lt"/>
                <a:cs typeface="Poppins SemiBold"/>
              </a:rPr>
              <a:t>Marriott EMEA &amp; Data Axle Q4 2021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  <a:cs typeface="Poppins SemiBold"/>
              </a:rPr>
              <a:t>Content Planning Session</a:t>
            </a:r>
          </a:p>
          <a:p>
            <a:r>
              <a:rPr lang="en-US">
                <a:latin typeface="+mj-lt"/>
                <a:cs typeface="Poppins SemiBold"/>
              </a:rPr>
              <a:t>August ‘21</a:t>
            </a:r>
          </a:p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FDDE44-78AC-427A-ADF3-95A68ECB47D4}"/>
                  </a:ext>
                </a:extLst>
              </p14:cNvPr>
              <p14:cNvContentPartPr/>
              <p14:nvPr/>
            </p14:nvContentPartPr>
            <p14:xfrm>
              <a:off x="8252297" y="2010382"/>
              <a:ext cx="19050" cy="1905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FDDE44-78AC-427A-ADF3-95A68ECB47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99797" y="1057882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B1FA7D-4C95-4CB9-B53C-7A916273A9C9}"/>
                  </a:ext>
                </a:extLst>
              </p14:cNvPr>
              <p14:cNvContentPartPr/>
              <p14:nvPr/>
            </p14:nvContentPartPr>
            <p14:xfrm>
              <a:off x="6355404" y="2253574"/>
              <a:ext cx="19050" cy="1905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B1FA7D-4C95-4CB9-B53C-7A916273A9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2904" y="1301074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73C641-02D4-476E-AE5F-21075971FA5A}"/>
                  </a:ext>
                </a:extLst>
              </p14:cNvPr>
              <p14:cNvContentPartPr/>
              <p14:nvPr/>
            </p14:nvContentPartPr>
            <p14:xfrm>
              <a:off x="5496127" y="2642680"/>
              <a:ext cx="19050" cy="190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73C641-02D4-476E-AE5F-21075971FA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627" y="169018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CBEE201-644D-4A3B-9457-0F6497381957}"/>
                  </a:ext>
                </a:extLst>
              </p14:cNvPr>
              <p14:cNvContentPartPr/>
              <p14:nvPr/>
            </p14:nvContentPartPr>
            <p14:xfrm>
              <a:off x="5496127" y="2642680"/>
              <a:ext cx="19050" cy="190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CBEE201-644D-4A3B-9457-0F64973819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627" y="169018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743E999-6365-4448-A265-2E4DFED26345}"/>
                  </a:ext>
                </a:extLst>
              </p14:cNvPr>
              <p14:cNvContentPartPr/>
              <p14:nvPr/>
            </p14:nvContentPartPr>
            <p14:xfrm>
              <a:off x="7295744" y="1069128"/>
              <a:ext cx="19050" cy="19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743E999-6365-4448-A265-2E4DFED263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05244" y="751628"/>
                <a:ext cx="396240" cy="647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A3AE71-1261-41A6-BF44-13446E0D1FDD}"/>
                  </a:ext>
                </a:extLst>
              </p14:cNvPr>
              <p14:cNvContentPartPr/>
              <p14:nvPr/>
            </p14:nvContentPartPr>
            <p14:xfrm>
              <a:off x="9354765" y="3761361"/>
              <a:ext cx="19050" cy="1905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A3AE71-1261-41A6-BF44-13446E0D1F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2265" y="280886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25873E1-EC80-4899-A7A9-DDB977112807}"/>
                  </a:ext>
                </a:extLst>
              </p14:cNvPr>
              <p14:cNvContentPartPr/>
              <p14:nvPr/>
            </p14:nvContentPartPr>
            <p14:xfrm>
              <a:off x="8122595" y="2237361"/>
              <a:ext cx="19050" cy="190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5873E1-EC80-4899-A7A9-DDB9771128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0095" y="128486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F99EE1-D4C5-4F0E-AF5A-C61CB32BE0B7}"/>
                  </a:ext>
                </a:extLst>
              </p14:cNvPr>
              <p14:cNvContentPartPr/>
              <p14:nvPr/>
            </p14:nvContentPartPr>
            <p14:xfrm>
              <a:off x="8122595" y="2237361"/>
              <a:ext cx="19050" cy="1905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F99EE1-D4C5-4F0E-AF5A-C61CB32BE0B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0095" y="1284861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7E2BA4A-CA73-4AAE-91E0-EFC5653D657B}"/>
                  </a:ext>
                </a:extLst>
              </p14:cNvPr>
              <p14:cNvContentPartPr/>
              <p14:nvPr/>
            </p14:nvContentPartPr>
            <p14:xfrm>
              <a:off x="2221148" y="1426723"/>
              <a:ext cx="19049" cy="1904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7E2BA4A-CA73-4AAE-91E0-EFC5653D65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8698" y="474273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FAFD73E-49F7-4DEE-BBCF-C8C3A0931115}"/>
                  </a:ext>
                </a:extLst>
              </p14:cNvPr>
              <p14:cNvContentPartPr/>
              <p14:nvPr/>
            </p14:nvContentPartPr>
            <p14:xfrm>
              <a:off x="8906351" y="2476854"/>
              <a:ext cx="28574" cy="55244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FAFD73E-49F7-4DEE-BBCF-C8C3A093111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87302" y="2458941"/>
                <a:ext cx="66292" cy="587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CF2D22-8F89-468C-A6EC-3EF565BA6624}"/>
                  </a:ext>
                </a:extLst>
              </p14:cNvPr>
              <p14:cNvContentPartPr/>
              <p14:nvPr/>
            </p14:nvContentPartPr>
            <p14:xfrm>
              <a:off x="8900808" y="2480553"/>
              <a:ext cx="19049" cy="190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CF2D22-8F89-468C-A6EC-3EF565BA66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8358" y="1528103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79CB91-57D1-47A9-9F89-EFBA29BE1D7A}"/>
                  </a:ext>
                </a:extLst>
              </p14:cNvPr>
              <p14:cNvContentPartPr/>
              <p14:nvPr/>
            </p14:nvContentPartPr>
            <p14:xfrm>
              <a:off x="13456595" y="4669276"/>
              <a:ext cx="19049" cy="1904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679CB91-57D1-47A9-9F89-EFBA29BE1D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04145" y="3716826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4BD912C-10ED-4DE6-9518-5E0CC8D19897}"/>
                  </a:ext>
                </a:extLst>
              </p14:cNvPr>
              <p14:cNvContentPartPr/>
              <p14:nvPr/>
            </p14:nvContentPartPr>
            <p14:xfrm>
              <a:off x="7701063" y="3323617"/>
              <a:ext cx="19049" cy="19049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4BD912C-10ED-4DE6-9518-5E0CC8D198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613" y="237116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4EAC847-DFA9-4813-9925-22AFB2BA6564}"/>
                  </a:ext>
                </a:extLst>
              </p14:cNvPr>
              <p14:cNvContentPartPr/>
              <p14:nvPr/>
            </p14:nvContentPartPr>
            <p14:xfrm>
              <a:off x="4863829" y="3210127"/>
              <a:ext cx="19049" cy="19049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4EAC847-DFA9-4813-9925-22AFB2BA65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1379" y="225767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5EF983-ACE1-445A-B9BE-268137FB4355}"/>
                  </a:ext>
                </a:extLst>
              </p14:cNvPr>
              <p14:cNvContentPartPr/>
              <p14:nvPr/>
            </p14:nvContentPartPr>
            <p14:xfrm>
              <a:off x="4863829" y="3210127"/>
              <a:ext cx="19049" cy="19049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5EF983-ACE1-445A-B9BE-268137FB43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1379" y="2257677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69281EF-A329-45C3-AFEC-B368909A1AF1}"/>
                  </a:ext>
                </a:extLst>
              </p14:cNvPr>
              <p14:cNvContentPartPr/>
              <p14:nvPr/>
            </p14:nvContentPartPr>
            <p14:xfrm>
              <a:off x="7474085" y="988978"/>
              <a:ext cx="19049" cy="1904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69281EF-A329-45C3-AFEC-B368909A1A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1635" y="36528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9B5A107-3F13-485E-9B37-F4A166C2A311}"/>
                  </a:ext>
                </a:extLst>
              </p14:cNvPr>
              <p14:cNvContentPartPr/>
              <p14:nvPr/>
            </p14:nvContentPartPr>
            <p14:xfrm>
              <a:off x="7328170" y="956553"/>
              <a:ext cx="19049" cy="1904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9B5A107-3F13-485E-9B37-F4A166C2A3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75720" y="4103"/>
                <a:ext cx="1904900" cy="1904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D82A283-5812-40F5-9288-D6AADB32EC7E}"/>
                  </a:ext>
                </a:extLst>
              </p14:cNvPr>
              <p14:cNvContentPartPr/>
              <p14:nvPr/>
            </p14:nvContentPartPr>
            <p14:xfrm>
              <a:off x="14202382" y="4490936"/>
              <a:ext cx="19049" cy="1904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D82A283-5812-40F5-9288-D6AADB32EC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49932" y="3538486"/>
                <a:ext cx="1904900" cy="19049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8E0E868-263C-A343-8BAE-540A34E9760C}"/>
              </a:ext>
            </a:extLst>
          </p:cNvPr>
          <p:cNvSpPr txBox="1"/>
          <p:nvPr/>
        </p:nvSpPr>
        <p:spPr>
          <a:xfrm>
            <a:off x="8150264" y="4183159"/>
            <a:ext cx="4041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THE ST. REGIS SAADIYAT ISLAND RESORT, ABU DHABI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DD3C85F2-53F6-4C73-8207-9CCED03B71E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3"/>
          <a:srcRect t="3646" b="3646"/>
          <a:stretch/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E83C2A-A66C-464B-AA9F-4D9EE59A8627}"/>
              </a:ext>
            </a:extLst>
          </p:cNvPr>
          <p:cNvSpPr txBox="1"/>
          <p:nvPr/>
        </p:nvSpPr>
        <p:spPr>
          <a:xfrm>
            <a:off x="9569355" y="418417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The St. Regis Downtown, Dubai</a:t>
            </a:r>
          </a:p>
        </p:txBody>
      </p:sp>
    </p:spTree>
    <p:extLst>
      <p:ext uri="{BB962C8B-B14F-4D97-AF65-F5344CB8AC3E}">
        <p14:creationId xmlns:p14="http://schemas.microsoft.com/office/powerpoint/2010/main" val="303449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Q4 End of Year Wrap Up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0B662D-D03E-4346-95CE-94E835436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8950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Member-focused hero message</a:t>
            </a:r>
          </a:p>
          <a:p>
            <a:r>
              <a:rPr lang="en-US">
                <a:cs typeface="Calibri"/>
              </a:rPr>
              <a:t>Inclusions: </a:t>
            </a:r>
            <a:r>
              <a:rPr lang="en-US" sz="1800">
                <a:cs typeface="Calibri"/>
              </a:rPr>
              <a:t>Member Status, Member Since, Points Balance, Points Redeemed, Nights Stayed, Brands Tried, Cities Explored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How do we make it even more engaging?</a:t>
            </a:r>
            <a:endParaRPr lang="en-US"/>
          </a:p>
          <a:p>
            <a:pPr lvl="1"/>
            <a:r>
              <a:rPr lang="en-US" sz="1800">
                <a:cs typeface="Calibri"/>
              </a:rPr>
              <a:t>Consider Project Wanderlust content (i.e. member favorites, pools, etc.) </a:t>
            </a:r>
          </a:p>
          <a:p>
            <a:pPr lvl="1"/>
            <a:r>
              <a:rPr lang="en-US" sz="1800">
                <a:cs typeface="Calibri"/>
              </a:rPr>
              <a:t>Other Marriott milestones (i.e. Moments relaunch)</a:t>
            </a:r>
          </a:p>
          <a:p>
            <a:pPr lvl="1"/>
            <a:r>
              <a:rPr lang="en-US" sz="1800">
                <a:cs typeface="Calibri"/>
              </a:rPr>
              <a:t>New Hotel Openings</a:t>
            </a:r>
          </a:p>
          <a:p>
            <a:pPr lvl="1"/>
            <a:r>
              <a:rPr lang="en-US" sz="1800">
                <a:cs typeface="Calibri"/>
              </a:rPr>
              <a:t>Add opportunities to earn and redeem more points, </a:t>
            </a:r>
            <a:r>
              <a:rPr lang="en-US" sz="1800">
                <a:ea typeface="+mn-lt"/>
                <a:cs typeface="+mn-lt"/>
              </a:rPr>
              <a:t>try more brands,</a:t>
            </a:r>
            <a:r>
              <a:rPr lang="en-US" sz="1800">
                <a:cs typeface="Calibri"/>
              </a:rPr>
              <a:t> explore more cities</a:t>
            </a:r>
          </a:p>
        </p:txBody>
      </p:sp>
      <p:pic>
        <p:nvPicPr>
          <p:cNvPr id="12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B585F35-87F7-45E4-B3F1-8E4E883A1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6311" y="136525"/>
            <a:ext cx="1615879" cy="627538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2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Brand Education  - Results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3317575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latin typeface="Roboto"/>
              <a:ea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A0C87-0BFD-47BF-BCDC-664584773694}"/>
              </a:ext>
            </a:extLst>
          </p:cNvPr>
          <p:cNvSpPr txBox="1"/>
          <p:nvPr/>
        </p:nvSpPr>
        <p:spPr>
          <a:xfrm>
            <a:off x="4595004" y="366047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cs typeface="Calibri"/>
            </a:endParaRPr>
          </a:p>
        </p:txBody>
      </p:sp>
      <p:pic>
        <p:nvPicPr>
          <p:cNvPr id="4" name="Picture 7" descr="Timeline&#10;&#10;Description automatically generated">
            <a:extLst>
              <a:ext uri="{FF2B5EF4-FFF2-40B4-BE49-F238E27FC236}">
                <a16:creationId xmlns:a16="http://schemas.microsoft.com/office/drawing/2014/main" id="{ECDD9D33-B07F-4013-95D5-05786414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6" y="957070"/>
            <a:ext cx="11198451" cy="53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2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D12A5C-F89A-4968-A09B-34C94E9B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86" y="772067"/>
            <a:ext cx="11672525" cy="56620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Brand Education  - Recent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3317575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latin typeface="Roboto"/>
              <a:ea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A0C87-0BFD-47BF-BCDC-664584773694}"/>
              </a:ext>
            </a:extLst>
          </p:cNvPr>
          <p:cNvSpPr txBox="1"/>
          <p:nvPr/>
        </p:nvSpPr>
        <p:spPr>
          <a:xfrm>
            <a:off x="4595004" y="366047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A1914-91E0-4891-BAA6-1EDED98A966D}"/>
              </a:ext>
            </a:extLst>
          </p:cNvPr>
          <p:cNvSpPr txBox="1"/>
          <p:nvPr/>
        </p:nvSpPr>
        <p:spPr>
          <a:xfrm>
            <a:off x="8245475" y="2581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291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83B567A-EB63-4B46-9E18-A6B45ABA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22" y="1371049"/>
            <a:ext cx="10600887" cy="50987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Brand Education  - Other Brands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3317575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latin typeface="Roboto"/>
              <a:ea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A0C87-0BFD-47BF-BCDC-664584773694}"/>
              </a:ext>
            </a:extLst>
          </p:cNvPr>
          <p:cNvSpPr txBox="1"/>
          <p:nvPr/>
        </p:nvSpPr>
        <p:spPr>
          <a:xfrm>
            <a:off x="4595004" y="366047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060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76B90A-615A-4953-A348-FB77C6CA0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13" y="827183"/>
            <a:ext cx="11104227" cy="5350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Brand Education  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3317575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latin typeface="Roboto"/>
              <a:ea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A0C87-0BFD-47BF-BCDC-664584773694}"/>
              </a:ext>
            </a:extLst>
          </p:cNvPr>
          <p:cNvSpPr txBox="1"/>
          <p:nvPr/>
        </p:nvSpPr>
        <p:spPr>
          <a:xfrm>
            <a:off x="4595004" y="366047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040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819400"/>
            <a:ext cx="5954927" cy="876300"/>
          </a:xfrm>
        </p:spPr>
        <p:txBody>
          <a:bodyPr>
            <a:normAutofit fontScale="90000"/>
          </a:bodyPr>
          <a:lstStyle/>
          <a:p>
            <a:r>
              <a:rPr lang="en-US"/>
              <a:t>Outstanding Items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cs typeface="Poppins SemiBold"/>
              </a:rPr>
              <a:t>Outstanding Items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408670" y="1638299"/>
            <a:ext cx="8953499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latin typeface="Roboto"/>
                <a:ea typeface="Roboto"/>
              </a:rPr>
              <a:t>Closest Hotels</a:t>
            </a:r>
            <a:endParaRPr lang="en-US" sz="1400">
              <a:latin typeface="Roboto"/>
              <a:ea typeface="Roboto"/>
            </a:endParaRPr>
          </a:p>
          <a:p>
            <a:pPr marL="285750" indent="-285750"/>
            <a:r>
              <a:rPr lang="en-US" b="1">
                <a:latin typeface="Roboto"/>
                <a:ea typeface="Roboto"/>
              </a:rPr>
              <a:t>Epsilon Widgets – </a:t>
            </a:r>
            <a:r>
              <a:rPr lang="en-US">
                <a:latin typeface="Roboto"/>
                <a:ea typeface="Roboto"/>
              </a:rPr>
              <a:t>countdown timer, poll</a:t>
            </a:r>
            <a:endParaRPr lang="en-US" sz="1400">
              <a:latin typeface="Roboto"/>
              <a:ea typeface="Roboto"/>
            </a:endParaRPr>
          </a:p>
          <a:p>
            <a:pPr marL="742950" lvl="1" indent="-285750"/>
            <a:r>
              <a:rPr lang="en-US">
                <a:latin typeface="Roboto"/>
                <a:ea typeface="Roboto"/>
              </a:rPr>
              <a:t>Update on other widgets and workarounds (video, progress bar, carousel, weather, store locator)</a:t>
            </a:r>
          </a:p>
          <a:p>
            <a:pPr marL="285750" indent="-285750"/>
            <a:r>
              <a:rPr lang="en-US" b="1">
                <a:latin typeface="Roboto"/>
                <a:ea typeface="Roboto"/>
              </a:rPr>
              <a:t>Image Library</a:t>
            </a:r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70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2C63-65F0-4DBB-966A-72B58A09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APPENDIX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0C4302A7-DE67-4BE3-9655-117BB2B2D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659"/>
            <a:ext cx="7099300" cy="427868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ED9E69-F97B-46F8-A989-92EC36B1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0" y="1943100"/>
            <a:ext cx="4000499" cy="8763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 i="0" kern="1200">
                <a:solidFill>
                  <a:schemeClr val="bg1"/>
                </a:solidFill>
                <a:latin typeface="Poppins SemiBold"/>
                <a:cs typeface="Poppins SemiBold"/>
              </a:rPr>
              <a:t>Oasis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A7E63-A1C0-429D-844C-20F305BD2E58}"/>
              </a:ext>
            </a:extLst>
          </p:cNvPr>
          <p:cNvSpPr txBox="1"/>
          <p:nvPr/>
        </p:nvSpPr>
        <p:spPr>
          <a:xfrm>
            <a:off x="7499907" y="2743096"/>
            <a:ext cx="3469106" cy="87630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/>
                <a:ea typeface="Roboto Light"/>
                <a:cs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http://preview.4at5.net/email_domains/mar/0001/mar_0001.html</a:t>
            </a:r>
            <a:endParaRPr lang="en-US" sz="2000" b="0" i="0" kern="1200">
              <a:solidFill>
                <a:schemeClr val="accent1">
                  <a:lumMod val="60000"/>
                  <a:lumOff val="40000"/>
                </a:schemeClr>
              </a:solidFill>
              <a:latin typeface="Roboto Light"/>
              <a:ea typeface="Roboto Light"/>
              <a:cs typeface="Roboto Light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62CBC7-61FE-476D-814F-1BE3E56B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299" y="6356350"/>
            <a:ext cx="2743200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Data Axle. |. </a:t>
            </a:r>
            <a:fld id="{9281F164-D6AE-0E4E-A74D-95683EF9B841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BCC8C97-8C7F-49B0-AB48-16A32D77DED4}"/>
                  </a:ext>
                </a:extLst>
              </p14:cNvPr>
              <p14:cNvContentPartPr/>
              <p14:nvPr/>
            </p14:nvContentPartPr>
            <p14:xfrm>
              <a:off x="7491045" y="6717322"/>
              <a:ext cx="9525" cy="952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BCC8C97-8C7F-49B0-AB48-16A32D77DE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4795" y="6241072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D56AA4A-D014-4536-B39C-C39172F38498}"/>
                  </a:ext>
                </a:extLst>
              </p14:cNvPr>
              <p14:cNvContentPartPr/>
              <p14:nvPr/>
            </p14:nvContentPartPr>
            <p14:xfrm>
              <a:off x="8323384" y="6529753"/>
              <a:ext cx="9525" cy="952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D56AA4A-D014-4536-B39C-C39172F384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7134" y="605350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4F7F66-8FF2-40CA-8628-E8C4481ACE74}"/>
                  </a:ext>
                </a:extLst>
              </p14:cNvPr>
              <p14:cNvContentPartPr/>
              <p14:nvPr/>
            </p14:nvContentPartPr>
            <p14:xfrm>
              <a:off x="5251937" y="937845"/>
              <a:ext cx="9525" cy="952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4F7F66-8FF2-40CA-8628-E8C4481ACE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3187" y="699720"/>
                <a:ext cx="323850" cy="4810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41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dirty="0" smtClean="0">
                <a:solidFill>
                  <a:schemeClr val="tx1"/>
                </a:solidFill>
              </a:rPr>
              <a:pPr/>
              <a:t>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45" y="398585"/>
            <a:ext cx="10287001" cy="491706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latin typeface="Poppins SemiBold"/>
                <a:cs typeface="Poppins SemiBold"/>
              </a:rPr>
              <a:t>Image Library</a:t>
            </a:r>
            <a:br>
              <a:rPr lang="en-US"/>
            </a:b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857686" y="1351086"/>
            <a:ext cx="5207975" cy="4419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US">
                <a:latin typeface="Roboto"/>
                <a:ea typeface="Roboto"/>
              </a:rPr>
              <a:t>Image guidelines</a:t>
            </a:r>
            <a:endParaRPr lang="en-US"/>
          </a:p>
          <a:p>
            <a:pPr marL="1200150" lvl="2" indent="-285750"/>
            <a:r>
              <a:rPr lang="en-US">
                <a:latin typeface="Roboto"/>
                <a:ea typeface="Roboto"/>
              </a:rPr>
              <a:t>New photography direction</a:t>
            </a:r>
            <a:endParaRPr lang="en-US"/>
          </a:p>
          <a:p>
            <a:pPr marL="1657350" lvl="3"/>
            <a:r>
              <a:rPr lang="en-US">
                <a:latin typeface="Roboto"/>
                <a:ea typeface="Roboto"/>
              </a:rPr>
              <a:t>Singularly focused</a:t>
            </a:r>
          </a:p>
          <a:p>
            <a:pPr marL="1657350" lvl="3"/>
            <a:r>
              <a:rPr lang="en-US">
                <a:latin typeface="Roboto"/>
                <a:ea typeface="Roboto"/>
              </a:rPr>
              <a:t>Compositionally clean</a:t>
            </a:r>
          </a:p>
          <a:p>
            <a:pPr marL="1657350" lvl="3"/>
            <a:r>
              <a:rPr lang="en-US">
                <a:latin typeface="Roboto"/>
                <a:ea typeface="Roboto"/>
              </a:rPr>
              <a:t>Fewer, stronger colors (vibrant &amp; bold)</a:t>
            </a:r>
          </a:p>
          <a:p>
            <a:pPr marL="1657350" lvl="3"/>
            <a:r>
              <a:rPr lang="en-US">
                <a:latin typeface="Roboto"/>
                <a:ea typeface="Roboto"/>
              </a:rPr>
              <a:t>"Not all destinations are places" (Ex: F&amp;B imagery, compelling &amp; grand)</a:t>
            </a:r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742950" lvl="1" indent="-285750"/>
            <a:r>
              <a:rPr lang="en-US">
                <a:latin typeface="Roboto"/>
                <a:ea typeface="Roboto"/>
              </a:rPr>
              <a:t>Sourcing images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Would you still like to own this or would you like us to source images?</a:t>
            </a:r>
          </a:p>
          <a:p>
            <a:pPr marL="1200150" lvl="2" indent="-285750"/>
            <a:r>
              <a:rPr lang="en-US">
                <a:latin typeface="Roboto"/>
                <a:ea typeface="Roboto"/>
              </a:rPr>
              <a:t>If we begin sourcing, are there any additional guidelines you have in the imagery you prefer?</a:t>
            </a:r>
          </a:p>
          <a:p>
            <a:pPr marL="914400" lvl="2" indent="0">
              <a:buNone/>
            </a:pPr>
            <a:endParaRPr lang="en-US">
              <a:latin typeface="Roboto"/>
              <a:ea typeface="Roboto"/>
            </a:endParaRPr>
          </a:p>
          <a:p>
            <a:pPr marL="742950" lvl="1" indent="-285750"/>
            <a:r>
              <a:rPr lang="en-US">
                <a:latin typeface="Roboto"/>
                <a:ea typeface="Roboto"/>
              </a:rPr>
              <a:t>Create image library </a:t>
            </a:r>
          </a:p>
          <a:p>
            <a:pPr marL="1200150" lvl="2"/>
            <a:r>
              <a:rPr lang="en-US">
                <a:latin typeface="Roboto"/>
                <a:ea typeface="Roboto"/>
              </a:rPr>
              <a:t>Could be great opportunity to partner together on image sourcing</a:t>
            </a:r>
          </a:p>
          <a:p>
            <a:pPr marL="1200150" lvl="2"/>
            <a:r>
              <a:rPr lang="en-US">
                <a:latin typeface="Roboto"/>
                <a:ea typeface="Roboto"/>
              </a:rPr>
              <a:t>Each country could give us the images they'd prefer to use, will also help inform our efforts </a:t>
            </a:r>
          </a:p>
          <a:p>
            <a:pPr marL="1200150" lvl="2"/>
            <a:r>
              <a:rPr lang="en-US">
                <a:latin typeface="Roboto"/>
                <a:ea typeface="Roboto"/>
              </a:rPr>
              <a:t>All images would be approved by your team before implementing in campaigns</a:t>
            </a:r>
          </a:p>
          <a:p>
            <a:pPr marL="971550" lvl="2" indent="0">
              <a:buNone/>
            </a:pPr>
            <a:endParaRPr lang="en-US">
              <a:latin typeface="Roboto"/>
              <a:ea typeface="Roboto"/>
            </a:endParaRPr>
          </a:p>
          <a:p>
            <a:pPr marL="0" indent="0">
              <a:buNone/>
            </a:pPr>
            <a:br>
              <a:rPr lang="en-US">
                <a:latin typeface="Roboto"/>
                <a:ea typeface="Roboto"/>
              </a:rPr>
            </a:br>
            <a:endParaRPr lang="en-US">
              <a:latin typeface="Roboto"/>
              <a:ea typeface="Roboto"/>
            </a:endParaRPr>
          </a:p>
          <a:p>
            <a:pPr marL="457200" lvl="1" indent="0">
              <a:buNone/>
            </a:pPr>
            <a:endParaRPr lang="en-US">
              <a:latin typeface="Roboto"/>
              <a:ea typeface="Roboto"/>
            </a:endParaRPr>
          </a:p>
          <a:p>
            <a:pPr marL="971550" lvl="2" indent="0">
              <a:buNone/>
            </a:pPr>
            <a:endParaRPr lang="en-US">
              <a:latin typeface="Roboto"/>
              <a:ea typeface="Roboto"/>
            </a:endParaRPr>
          </a:p>
          <a:p>
            <a:pPr marL="285750" indent="-285750"/>
            <a:endParaRPr lang="en-US" b="1">
              <a:latin typeface="Roboto"/>
              <a:ea typeface="Roboto"/>
            </a:endParaRPr>
          </a:p>
          <a:p>
            <a:pPr marL="457200" lvl="1" indent="0">
              <a:buNone/>
            </a:pPr>
            <a:r>
              <a:rPr lang="en-US">
                <a:latin typeface="Roboto"/>
                <a:ea typeface="Roboto"/>
              </a:rPr>
              <a:t>  </a:t>
            </a:r>
            <a:endParaRPr lang="en-US" sz="1400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  <p:pic>
        <p:nvPicPr>
          <p:cNvPr id="4" name="Picture 5" descr="A group of palm trees with a building in the background&#10;&#10;Description automatically generated">
            <a:extLst>
              <a:ext uri="{FF2B5EF4-FFF2-40B4-BE49-F238E27FC236}">
                <a16:creationId xmlns:a16="http://schemas.microsoft.com/office/drawing/2014/main" id="{1BAA1C7F-DF14-4CD3-A361-6543C5EF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62" y="781934"/>
            <a:ext cx="2426677" cy="2445423"/>
          </a:xfrm>
          <a:prstGeom prst="rect">
            <a:avLst/>
          </a:prstGeom>
        </p:spPr>
      </p:pic>
      <p:pic>
        <p:nvPicPr>
          <p:cNvPr id="6" name="Picture 6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464C63D9-3822-4AD7-98D9-74865829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353" y="779211"/>
            <a:ext cx="2461847" cy="2456731"/>
          </a:xfrm>
          <a:prstGeom prst="rect">
            <a:avLst/>
          </a:prstGeom>
        </p:spPr>
      </p:pic>
      <p:pic>
        <p:nvPicPr>
          <p:cNvPr id="7" name="Picture 7" descr="A group of people on a beach&#10;&#10;Description automatically generated">
            <a:extLst>
              <a:ext uri="{FF2B5EF4-FFF2-40B4-BE49-F238E27FC236}">
                <a16:creationId xmlns:a16="http://schemas.microsoft.com/office/drawing/2014/main" id="{CAB976FE-202E-48B1-8684-6BD7EFF8E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262" y="3906529"/>
            <a:ext cx="2432539" cy="2444635"/>
          </a:xfrm>
          <a:prstGeom prst="rect">
            <a:avLst/>
          </a:prstGeom>
        </p:spPr>
      </p:pic>
      <p:pic>
        <p:nvPicPr>
          <p:cNvPr id="8" name="Picture 8" descr="A picture containing photo, person, different, food&#10;&#10;Description automatically generated">
            <a:extLst>
              <a:ext uri="{FF2B5EF4-FFF2-40B4-BE49-F238E27FC236}">
                <a16:creationId xmlns:a16="http://schemas.microsoft.com/office/drawing/2014/main" id="{78BD31E0-5693-440A-AFCD-32FF99FF8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076" y="3903784"/>
            <a:ext cx="2450124" cy="2455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B3DEA0-4032-4B3B-8A04-8B7692E4E749}"/>
              </a:ext>
            </a:extLst>
          </p:cNvPr>
          <p:cNvSpPr txBox="1"/>
          <p:nvPr/>
        </p:nvSpPr>
        <p:spPr>
          <a:xfrm>
            <a:off x="6863861" y="345831"/>
            <a:ext cx="196947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Roboto"/>
                <a:ea typeface="Roboto"/>
              </a:rPr>
              <a:t>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AA024-09F0-4F12-B9DA-FC4483504839}"/>
              </a:ext>
            </a:extLst>
          </p:cNvPr>
          <p:cNvSpPr txBox="1"/>
          <p:nvPr/>
        </p:nvSpPr>
        <p:spPr>
          <a:xfrm>
            <a:off x="6482861" y="3511062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Helvetica Neue"/>
                <a:ea typeface="Roboto"/>
              </a:rPr>
              <a:t>Experiences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4B633-1BE7-49B9-9602-EF3704A310EF}"/>
              </a:ext>
            </a:extLst>
          </p:cNvPr>
          <p:cNvSpPr txBox="1"/>
          <p:nvPr/>
        </p:nvSpPr>
        <p:spPr>
          <a:xfrm>
            <a:off x="9290538" y="34583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Helvetica Neue"/>
                <a:ea typeface="Roboto"/>
              </a:rPr>
              <a:t>Destinations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E1743-0C04-47B9-AA8D-3CF3767DEA97}"/>
              </a:ext>
            </a:extLst>
          </p:cNvPr>
          <p:cNvSpPr txBox="1"/>
          <p:nvPr/>
        </p:nvSpPr>
        <p:spPr>
          <a:xfrm>
            <a:off x="9284677" y="3511062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Helvetica Neue"/>
                <a:ea typeface="Roboto"/>
              </a:rPr>
              <a:t>Food &amp; Beverage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3B69C-B294-4C36-8ED4-0334009D125B}"/>
              </a:ext>
            </a:extLst>
          </p:cNvPr>
          <p:cNvSpPr txBox="1"/>
          <p:nvPr/>
        </p:nvSpPr>
        <p:spPr>
          <a:xfrm>
            <a:off x="920262" y="98473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Roboto"/>
                <a:ea typeface="Roboto"/>
              </a:rPr>
              <a:t>Imagery</a:t>
            </a:r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8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53F30E-B379-4142-9042-89D27CC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AA67A5-04BA-A246-A4D0-5D8C7168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Today’s 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3E130D-4C40-5C4E-96E2-CF99077698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0" y="1337511"/>
            <a:ext cx="8953499" cy="44998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ea typeface="Roboto"/>
              </a:rPr>
              <a:t>Achievements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>
              <a:ea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ea typeface="Roboto"/>
              </a:rPr>
              <a:t>Q4 Content Planning</a:t>
            </a:r>
            <a:endParaRPr lang="en-US">
              <a:ea typeface="Roboto"/>
            </a:endParaRPr>
          </a:p>
          <a:p>
            <a:pPr marL="971550" lvl="1" indent="-285750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ea typeface="Roboto"/>
              </a:rPr>
              <a:t>Outstanding Items</a:t>
            </a:r>
          </a:p>
          <a:p>
            <a:pPr lvl="1" indent="0">
              <a:buNone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8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819400"/>
            <a:ext cx="5954927" cy="876300"/>
          </a:xfrm>
        </p:spPr>
        <p:txBody>
          <a:bodyPr>
            <a:normAutofit fontScale="90000"/>
          </a:bodyPr>
          <a:lstStyle/>
          <a:p>
            <a:r>
              <a:rPr lang="en-US"/>
              <a:t>Q3 Achievements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5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Q3 Achievements</a:t>
            </a:r>
            <a:br>
              <a:rPr lang="en-US"/>
            </a:br>
            <a:endParaRPr lang="en-US">
              <a:ea typeface="+mj-lt"/>
              <a:cs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369876" y="996942"/>
            <a:ext cx="3601522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Roboto"/>
                <a:ea typeface="Roboto"/>
              </a:rPr>
              <a:t>Launched NEW Template!</a:t>
            </a:r>
            <a:endParaRPr lang="en-US">
              <a:latin typeface="Roboto"/>
              <a:ea typeface="Roboto"/>
            </a:endParaRPr>
          </a:p>
          <a:p>
            <a:pPr marL="0" indent="0">
              <a:buNone/>
            </a:pPr>
            <a:r>
              <a:rPr lang="en-US">
                <a:latin typeface="Roboto"/>
                <a:ea typeface="Roboto"/>
              </a:rPr>
              <a:t>August 2021</a:t>
            </a:r>
            <a:endParaRPr lang="en-US" b="1">
              <a:latin typeface="Roboto"/>
              <a:ea typeface="Roboto"/>
            </a:endParaRPr>
          </a:p>
          <a:p>
            <a:pPr marL="0" indent="0">
              <a:buNone/>
            </a:pPr>
            <a:r>
              <a:rPr lang="en-US">
                <a:latin typeface="Roboto"/>
                <a:ea typeface="Roboto"/>
              </a:rPr>
              <a:t>- Elevated look and feel</a:t>
            </a:r>
            <a:endParaRPr lang="en-US"/>
          </a:p>
          <a:p>
            <a:pPr marL="0" indent="0">
              <a:buNone/>
            </a:pPr>
            <a:r>
              <a:rPr lang="en-US">
                <a:latin typeface="Roboto"/>
                <a:ea typeface="Roboto"/>
              </a:rPr>
              <a:t>- Intro video animation</a:t>
            </a:r>
            <a:endParaRPr lang="en-US"/>
          </a:p>
          <a:p>
            <a:pPr marL="0" indent="0">
              <a:buNone/>
            </a:pPr>
            <a:r>
              <a:rPr lang="en-US">
                <a:latin typeface="Roboto"/>
                <a:ea typeface="Roboto"/>
              </a:rPr>
              <a:t>- Personalized content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285750" indent="-285750"/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  <p:pic>
        <p:nvPicPr>
          <p:cNvPr id="6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039D025-AB84-48B3-8AE1-BE048C16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98" y="414239"/>
            <a:ext cx="1780000" cy="6025945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D9A81E-F288-4B0A-8574-07F92B39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135" y="455696"/>
            <a:ext cx="1841337" cy="59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7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More Q3 Achievements</a:t>
            </a:r>
            <a:br>
              <a:rPr lang="en-US"/>
            </a:br>
            <a:endParaRPr lang="en-US">
              <a:ea typeface="+mj-lt"/>
              <a:cs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369876" y="996942"/>
            <a:ext cx="6092238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latin typeface="Roboto"/>
                <a:ea typeface="Roboto"/>
              </a:rPr>
              <a:t>Continued PCIQ for SL optimization</a:t>
            </a:r>
            <a:br>
              <a:rPr lang="en-US" b="1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 August - UK &amp; Ireland and UAE, September to ALL</a:t>
            </a:r>
            <a:r>
              <a:rPr lang="en-US" b="1">
                <a:latin typeface="Roboto"/>
                <a:ea typeface="Roboto"/>
              </a:rPr>
              <a:t> </a:t>
            </a:r>
            <a:endParaRPr lang="en-US"/>
          </a:p>
          <a:p>
            <a:pPr marL="285750" indent="-285750"/>
            <a:r>
              <a:rPr lang="en-US" b="1">
                <a:latin typeface="Roboto"/>
                <a:ea typeface="Roboto"/>
              </a:rPr>
              <a:t>Increased Personalization</a:t>
            </a:r>
            <a:br>
              <a:rPr lang="en-US" b="1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Thank you for traveling / Points Balance / Upcoming Trip (August, September)</a:t>
            </a:r>
          </a:p>
          <a:p>
            <a:pPr marL="285750" indent="-285750"/>
            <a:r>
              <a:rPr lang="en-US" b="1">
                <a:latin typeface="Roboto"/>
                <a:ea typeface="Roboto"/>
              </a:rPr>
              <a:t>CTA testing in Hero</a:t>
            </a:r>
            <a:br>
              <a:rPr lang="en-US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(July, August)</a:t>
            </a:r>
          </a:p>
          <a:p>
            <a:pPr marL="285750" indent="-285750"/>
            <a:r>
              <a:rPr lang="en-US" b="1">
                <a:latin typeface="Roboto"/>
                <a:ea typeface="Roboto"/>
              </a:rPr>
              <a:t>Traveler testing</a:t>
            </a:r>
            <a:br>
              <a:rPr lang="en-US" b="1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logo vs image in August</a:t>
            </a:r>
            <a:endParaRPr lang="en-US"/>
          </a:p>
          <a:p>
            <a:pPr marL="285750" indent="-285750"/>
            <a:r>
              <a:rPr lang="en-US" b="1">
                <a:latin typeface="Roboto"/>
                <a:ea typeface="Roboto"/>
              </a:rPr>
              <a:t>Brand Education enhancements</a:t>
            </a:r>
            <a:br>
              <a:rPr lang="en-US" b="1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Reveal the Brand (July)</a:t>
            </a:r>
            <a:br>
              <a:rPr lang="en-US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Get to Know the Brand (August, September)</a:t>
            </a:r>
            <a:endParaRPr lang="en-US"/>
          </a:p>
          <a:p>
            <a:pPr marL="285750" indent="-285750"/>
            <a:r>
              <a:rPr lang="en-US" b="1">
                <a:latin typeface="Roboto"/>
                <a:ea typeface="Roboto"/>
              </a:rPr>
              <a:t>Poll Results</a:t>
            </a:r>
            <a:br>
              <a:rPr lang="en-US" b="1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from the June email (July)</a:t>
            </a:r>
          </a:p>
          <a:p>
            <a:pPr marL="285750" indent="-285750"/>
            <a:r>
              <a:rPr lang="en-US" b="1">
                <a:latin typeface="Roboto"/>
                <a:ea typeface="Roboto"/>
              </a:rPr>
              <a:t>Non-Member acquisition</a:t>
            </a:r>
            <a:br>
              <a:rPr lang="en-US">
                <a:latin typeface="Roboto"/>
                <a:ea typeface="Roboto"/>
              </a:rPr>
            </a:br>
            <a:r>
              <a:rPr lang="en-US">
                <a:latin typeface="Roboto"/>
                <a:ea typeface="Roboto"/>
              </a:rPr>
              <a:t>Join MBV messaging (July, August, September)</a:t>
            </a:r>
            <a:endParaRPr lang="en-US" b="1">
              <a:latin typeface="Roboto"/>
              <a:ea typeface="Roboto"/>
            </a:endParaRPr>
          </a:p>
          <a:p>
            <a:pPr marL="285750" indent="-285750"/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CA46CAE-4DE8-4BC4-BE76-DE35C5CC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715" y="3908553"/>
            <a:ext cx="2743200" cy="2343361"/>
          </a:xfrm>
          <a:prstGeom prst="rect">
            <a:avLst/>
          </a:prstGeom>
        </p:spPr>
      </p:pic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324569-7EB9-467F-ADDB-006DE2FE7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788" y="2828318"/>
            <a:ext cx="2743200" cy="119751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52EF2E5-0542-4B11-A26F-B75C9ED04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788" y="2147218"/>
            <a:ext cx="2743200" cy="506125"/>
          </a:xfrm>
          <a:prstGeom prst="rect">
            <a:avLst/>
          </a:prstGeom>
        </p:spPr>
      </p:pic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7AD1C685-EF46-4959-849E-BCA5D8F4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513" y="1221361"/>
            <a:ext cx="2743200" cy="78963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825743-2A65-4C41-92C6-DE70FE970930}"/>
              </a:ext>
            </a:extLst>
          </p:cNvPr>
          <p:cNvCxnSpPr/>
          <p:nvPr/>
        </p:nvCxnSpPr>
        <p:spPr>
          <a:xfrm flipV="1">
            <a:off x="4400045" y="2352018"/>
            <a:ext cx="3454368" cy="18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88B5B8-F31C-4B4F-8ABB-94FA1ABB858B}"/>
              </a:ext>
            </a:extLst>
          </p:cNvPr>
          <p:cNvCxnSpPr>
            <a:cxnSpLocks/>
          </p:cNvCxnSpPr>
          <p:nvPr/>
        </p:nvCxnSpPr>
        <p:spPr>
          <a:xfrm flipV="1">
            <a:off x="4271730" y="3499052"/>
            <a:ext cx="3582499" cy="9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C33D53-43C1-4AED-A257-5504609EC041}"/>
              </a:ext>
            </a:extLst>
          </p:cNvPr>
          <p:cNvCxnSpPr>
            <a:cxnSpLocks/>
          </p:cNvCxnSpPr>
          <p:nvPr/>
        </p:nvCxnSpPr>
        <p:spPr>
          <a:xfrm>
            <a:off x="4479656" y="4958519"/>
            <a:ext cx="3374571" cy="3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1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BFAD-82B6-1A4F-AA53-83A68E23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819400"/>
            <a:ext cx="5954927" cy="876300"/>
          </a:xfrm>
        </p:spPr>
        <p:txBody>
          <a:bodyPr>
            <a:normAutofit fontScale="90000"/>
          </a:bodyPr>
          <a:lstStyle/>
          <a:p>
            <a:r>
              <a:rPr lang="en-US"/>
              <a:t>Q4 Content Planning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/>
              <a:t>Q2 Review Learnings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8953499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0000"/>
                </a:solidFill>
                <a:latin typeface="Roboto"/>
                <a:ea typeface="Roboto"/>
              </a:rPr>
              <a:t>What's Working?</a:t>
            </a:r>
            <a:endParaRPr lang="en-US" b="1">
              <a:solidFill>
                <a:srgbClr val="000000"/>
              </a:solidFill>
            </a:endParaRPr>
          </a:p>
          <a:p>
            <a:r>
              <a:rPr lang="en-US" b="1">
                <a:latin typeface="Roboto"/>
                <a:ea typeface="Roboto"/>
              </a:rPr>
              <a:t>Hero modules</a:t>
            </a:r>
            <a:r>
              <a:rPr lang="en-US">
                <a:latin typeface="Roboto"/>
                <a:ea typeface="Roboto"/>
              </a:rPr>
              <a:t> continue to drive engagement generating the highest % of clicks</a:t>
            </a:r>
          </a:p>
          <a:p>
            <a:r>
              <a:rPr lang="en-US">
                <a:latin typeface="Roboto"/>
                <a:ea typeface="Roboto"/>
              </a:rPr>
              <a:t>June hero generated the highest % of clicks in Q2; promoted summer travel within market using data points</a:t>
            </a:r>
          </a:p>
          <a:p>
            <a:r>
              <a:rPr lang="en-US" b="1">
                <a:latin typeface="Roboto"/>
                <a:ea typeface="Roboto"/>
              </a:rPr>
              <a:t>Interactive poll </a:t>
            </a:r>
            <a:r>
              <a:rPr lang="en-US">
                <a:latin typeface="Roboto"/>
                <a:ea typeface="Roboto"/>
              </a:rPr>
              <a:t>under the hero in June was also a strong click-catcher; 9% of clicks</a:t>
            </a:r>
            <a:br>
              <a:rPr lang="en-US"/>
            </a:br>
            <a:r>
              <a:rPr lang="en-US">
                <a:latin typeface="Roboto"/>
                <a:ea typeface="Roboto"/>
              </a:rPr>
              <a:t>Most readers plan to staycation closer to home</a:t>
            </a:r>
            <a:endParaRPr lang="en-US"/>
          </a:p>
          <a:p>
            <a:r>
              <a:rPr lang="en-US">
                <a:latin typeface="Roboto"/>
                <a:ea typeface="Roboto"/>
              </a:rPr>
              <a:t>May </a:t>
            </a:r>
            <a:r>
              <a:rPr lang="en-US" b="1">
                <a:latin typeface="Roboto"/>
                <a:ea typeface="Roboto"/>
              </a:rPr>
              <a:t>new openings</a:t>
            </a:r>
            <a:r>
              <a:rPr lang="en-US">
                <a:latin typeface="Roboto"/>
                <a:ea typeface="Roboto"/>
              </a:rPr>
              <a:t> content was #2 most clicked for several markets</a:t>
            </a:r>
          </a:p>
          <a:p>
            <a:r>
              <a:rPr lang="en-US" b="1">
                <a:latin typeface="Roboto"/>
                <a:ea typeface="Roboto"/>
              </a:rPr>
              <a:t>Brand awareness </a:t>
            </a:r>
            <a:r>
              <a:rPr lang="en-US">
                <a:latin typeface="Roboto"/>
                <a:ea typeface="Roboto"/>
              </a:rPr>
              <a:t>module consistently drove engagement with click activity ranging from 5% to 7%; April and June had the highest overall engagement</a:t>
            </a:r>
          </a:p>
          <a:p>
            <a:r>
              <a:rPr lang="en-US" b="1">
                <a:latin typeface="Roboto"/>
                <a:ea typeface="Roboto"/>
              </a:rPr>
              <a:t>Luxury content</a:t>
            </a:r>
            <a:r>
              <a:rPr lang="en-US">
                <a:latin typeface="Roboto"/>
                <a:ea typeface="Roboto"/>
              </a:rPr>
              <a:t> in May also captured the attention of readers: Luxury Homes (HVMI) and Traveler luxury experiences article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endParaRPr lang="en-US" b="1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9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cs typeface="Calibri Light"/>
              </a:rPr>
              <a:t>Q2 Learnings to Impact Q4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8953499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b="1">
                <a:solidFill>
                  <a:srgbClr val="000000"/>
                </a:solidFill>
                <a:latin typeface="Roboto"/>
                <a:ea typeface="Roboto"/>
              </a:rPr>
              <a:t>Hero</a:t>
            </a:r>
            <a:r>
              <a:rPr lang="en-US" b="1">
                <a:latin typeface="Roboto"/>
                <a:ea typeface="Roboto"/>
              </a:rPr>
              <a:t> modules</a:t>
            </a:r>
            <a:r>
              <a:rPr lang="en-US">
                <a:latin typeface="Roboto"/>
                <a:ea typeface="Roboto"/>
              </a:rPr>
              <a:t> continue to drive engagement generating the highest % of clicks</a:t>
            </a:r>
            <a:endParaRPr lang="en-US"/>
          </a:p>
          <a:p>
            <a:pPr lvl="1"/>
            <a:r>
              <a:rPr lang="en-US" i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Focus optimization and testing efforts on Hero placement</a:t>
            </a:r>
            <a:endParaRPr lang="en-US">
              <a:solidFill>
                <a:schemeClr val="bg1">
                  <a:lumMod val="50000"/>
                </a:schemeClr>
              </a:solidFill>
              <a:latin typeface="Roboto"/>
              <a:ea typeface="Roboto"/>
            </a:endParaRPr>
          </a:p>
          <a:p>
            <a:r>
              <a:rPr lang="en-US">
                <a:latin typeface="Roboto"/>
                <a:ea typeface="Roboto"/>
              </a:rPr>
              <a:t>June hero generated the highest % of clicks in Q2; promoted summer travel within market using data points</a:t>
            </a:r>
          </a:p>
          <a:p>
            <a:pPr lvl="1"/>
            <a:r>
              <a:rPr lang="en-US" i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Keep looking for ways to include personalized data in emails (member module, YIR, etc.)</a:t>
            </a:r>
            <a:endParaRPr lang="en-US">
              <a:solidFill>
                <a:schemeClr val="bg1">
                  <a:lumMod val="50000"/>
                </a:schemeClr>
              </a:solidFill>
              <a:latin typeface="Roboto"/>
              <a:ea typeface="Roboto"/>
            </a:endParaRPr>
          </a:p>
          <a:p>
            <a:r>
              <a:rPr lang="en-US" b="1">
                <a:latin typeface="Roboto"/>
                <a:ea typeface="Roboto"/>
              </a:rPr>
              <a:t>Interactive poll </a:t>
            </a:r>
            <a:r>
              <a:rPr lang="en-US">
                <a:latin typeface="Roboto"/>
                <a:ea typeface="Roboto"/>
              </a:rPr>
              <a:t>under the hero in June was also a strong click-catcher; 9% of clicks</a:t>
            </a:r>
            <a:br>
              <a:rPr lang="en-US" dirty="0"/>
            </a:br>
            <a:r>
              <a:rPr lang="en-US">
                <a:latin typeface="Roboto"/>
                <a:ea typeface="Roboto"/>
              </a:rPr>
              <a:t>Most readers plan to staycation closer to home</a:t>
            </a:r>
            <a:endParaRPr lang="en-US"/>
          </a:p>
          <a:p>
            <a:pPr lvl="1"/>
            <a:r>
              <a:rPr lang="en-US" i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Determine next poll opportunity – December 2022 plans?</a:t>
            </a:r>
            <a:endParaRPr lang="en-US">
              <a:solidFill>
                <a:schemeClr val="bg1">
                  <a:lumMod val="50000"/>
                </a:schemeClr>
              </a:solidFill>
              <a:latin typeface="Roboto"/>
              <a:ea typeface="Roboto"/>
            </a:endParaRPr>
          </a:p>
          <a:p>
            <a:r>
              <a:rPr lang="en-US">
                <a:latin typeface="Roboto"/>
                <a:ea typeface="Roboto"/>
              </a:rPr>
              <a:t>May </a:t>
            </a:r>
            <a:r>
              <a:rPr lang="en-US" b="1">
                <a:latin typeface="Roboto"/>
                <a:ea typeface="Roboto"/>
              </a:rPr>
              <a:t>new openings</a:t>
            </a:r>
            <a:r>
              <a:rPr lang="en-US">
                <a:latin typeface="Roboto"/>
                <a:ea typeface="Roboto"/>
              </a:rPr>
              <a:t> content was #2 most clicked for several markets</a:t>
            </a:r>
          </a:p>
          <a:p>
            <a:pPr lvl="1"/>
            <a:r>
              <a:rPr lang="en-US" i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Consider higher placement for new openings module</a:t>
            </a:r>
          </a:p>
          <a:p>
            <a:endParaRPr lang="en-US">
              <a:solidFill>
                <a:srgbClr val="000000"/>
              </a:solidFill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endParaRPr lang="en-US" b="1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A51DF-0FE3-499D-B13B-31796005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Data Axle. |. </a:t>
            </a:r>
            <a:fld id="{9281F164-D6AE-0E4E-A74D-95683EF9B841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91D26-4F04-4FD2-87E4-8635239A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>
                <a:ea typeface="+mj-lt"/>
                <a:cs typeface="+mj-lt"/>
              </a:rPr>
              <a:t>Q4 Promotions and Plans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74E7DE-1886-4884-8FED-D52435C084E5}"/>
              </a:ext>
            </a:extLst>
          </p:cNvPr>
          <p:cNvSpPr txBox="1">
            <a:spLocks/>
          </p:cNvSpPr>
          <p:nvPr/>
        </p:nvSpPr>
        <p:spPr>
          <a:xfrm>
            <a:off x="1196635" y="1224313"/>
            <a:ext cx="7372634" cy="4856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0000"/>
                </a:solidFill>
                <a:latin typeface="Roboto"/>
                <a:ea typeface="Roboto"/>
              </a:rPr>
              <a:t>Promotions: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  <a:latin typeface="Roboto"/>
                <a:ea typeface="Roboto"/>
              </a:rPr>
              <a:t>Week of Wonders - 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</a:rPr>
              <a:t>October </a:t>
            </a:r>
            <a:endParaRPr lang="en-US"/>
          </a:p>
          <a:p>
            <a:r>
              <a:rPr lang="en-US" b="1">
                <a:latin typeface="Roboto"/>
                <a:ea typeface="Roboto"/>
              </a:rPr>
              <a:t>Flash Sale? - </a:t>
            </a:r>
            <a:r>
              <a:rPr lang="en-US">
                <a:latin typeface="Roboto"/>
                <a:ea typeface="Roboto"/>
              </a:rPr>
              <a:t>November</a:t>
            </a:r>
          </a:p>
          <a:p>
            <a:r>
              <a:rPr lang="en-US" b="1">
                <a:latin typeface="Roboto"/>
                <a:ea typeface="Roboto"/>
              </a:rPr>
              <a:t>Holiday Campaign? – </a:t>
            </a:r>
            <a:r>
              <a:rPr lang="en-US">
                <a:latin typeface="Roboto"/>
                <a:ea typeface="Roboto"/>
              </a:rPr>
              <a:t>December</a:t>
            </a:r>
            <a:br>
              <a:rPr lang="en-US" dirty="0">
                <a:latin typeface="Roboto"/>
                <a:ea typeface="Roboto"/>
              </a:rPr>
            </a:br>
            <a:endParaRPr lang="en-US">
              <a:latin typeface="Roboto"/>
              <a:ea typeface="Roboto"/>
            </a:endParaRPr>
          </a:p>
          <a:p>
            <a:pPr marL="0" indent="0">
              <a:buNone/>
            </a:pPr>
            <a:r>
              <a:rPr lang="en-US" b="1">
                <a:latin typeface="Roboto"/>
                <a:ea typeface="Roboto"/>
              </a:rPr>
              <a:t>Plans:</a:t>
            </a:r>
            <a:endParaRPr lang="en-US" dirty="0">
              <a:latin typeface="Roboto"/>
              <a:ea typeface="Roboto"/>
            </a:endParaRPr>
          </a:p>
          <a:p>
            <a:r>
              <a:rPr lang="en-US" b="1">
                <a:latin typeface="Roboto"/>
                <a:ea typeface="Roboto"/>
              </a:rPr>
              <a:t>New Member Module –</a:t>
            </a:r>
            <a:r>
              <a:rPr lang="en-US">
                <a:latin typeface="Roboto"/>
                <a:ea typeface="Roboto"/>
              </a:rPr>
              <a:t> Starting October, track for several months</a:t>
            </a:r>
          </a:p>
          <a:p>
            <a:r>
              <a:rPr lang="en-US" b="1">
                <a:latin typeface="Roboto"/>
                <a:ea typeface="Roboto"/>
              </a:rPr>
              <a:t>New Hotels in Higher Placement – </a:t>
            </a:r>
            <a:r>
              <a:rPr lang="en-US">
                <a:latin typeface="Roboto"/>
                <a:ea typeface="Roboto"/>
              </a:rPr>
              <a:t>November/December</a:t>
            </a:r>
          </a:p>
          <a:p>
            <a:r>
              <a:rPr lang="en-US" b="1">
                <a:latin typeface="Roboto"/>
                <a:ea typeface="Roboto"/>
              </a:rPr>
              <a:t>End of Year Poll</a:t>
            </a:r>
            <a:r>
              <a:rPr lang="en-US">
                <a:latin typeface="Roboto"/>
                <a:ea typeface="Roboto"/>
              </a:rPr>
              <a:t> – what are your 2022 travel plans? (Dec/Jan) </a:t>
            </a:r>
          </a:p>
          <a:p>
            <a:r>
              <a:rPr lang="en-US" b="1">
                <a:latin typeface="Roboto"/>
                <a:ea typeface="Roboto"/>
              </a:rPr>
              <a:t>Brand Education Evolution</a:t>
            </a:r>
            <a:endParaRPr lang="en-US">
              <a:latin typeface="Roboto"/>
              <a:ea typeface="Roboto"/>
            </a:endParaRPr>
          </a:p>
          <a:p>
            <a:endParaRPr lang="en-US" b="1">
              <a:latin typeface="Roboto"/>
              <a:ea typeface="Roboto"/>
            </a:endParaRPr>
          </a:p>
          <a:p>
            <a:endParaRPr lang="en-US">
              <a:latin typeface="Roboto"/>
              <a:ea typeface="Roboto"/>
            </a:endParaRPr>
          </a:p>
          <a:p>
            <a:endParaRPr lang="en-US">
              <a:latin typeface="Roboto"/>
              <a:ea typeface="Roboto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  <a:p>
            <a:endParaRPr lang="en-US" b="1"/>
          </a:p>
          <a:p>
            <a:pPr marL="285750" indent="-285750"/>
            <a:endParaRPr lang="en-US" b="1"/>
          </a:p>
          <a:p>
            <a:pPr marL="457200" lvl="1" indent="0">
              <a:buNone/>
            </a:pPr>
            <a:endParaRPr lang="en-US" sz="1400"/>
          </a:p>
          <a:p>
            <a:pPr marL="285750" indent="-285750"/>
            <a:endParaRPr lang="en-US" b="1"/>
          </a:p>
          <a:p>
            <a:pPr lvl="1" indent="0"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A0C87-0BFD-47BF-BCDC-664584773694}"/>
              </a:ext>
            </a:extLst>
          </p:cNvPr>
          <p:cNvSpPr txBox="1"/>
          <p:nvPr/>
        </p:nvSpPr>
        <p:spPr>
          <a:xfrm>
            <a:off x="4595004" y="366047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>
              <a:cs typeface="Calibri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342D27B-4898-4720-AEE5-BAC9505E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789" y="476931"/>
            <a:ext cx="1300202" cy="5362758"/>
          </a:xfrm>
          <a:prstGeom prst="rect">
            <a:avLst/>
          </a:prstGeom>
        </p:spPr>
      </p:pic>
      <p:pic>
        <p:nvPicPr>
          <p:cNvPr id="8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DBAB1B5-4F37-40E4-9C1C-8692E1FB7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249" y="478631"/>
            <a:ext cx="1459562" cy="43278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DFFD9A-4F3A-41CE-A185-30E94B7999E6}"/>
              </a:ext>
            </a:extLst>
          </p:cNvPr>
          <p:cNvCxnSpPr/>
          <p:nvPr/>
        </p:nvCxnSpPr>
        <p:spPr>
          <a:xfrm flipV="1">
            <a:off x="7763585" y="3501598"/>
            <a:ext cx="988325" cy="3537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47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Today’s Agenda</vt:lpstr>
      <vt:lpstr>Q3 Achievements </vt:lpstr>
      <vt:lpstr>Q3 Achievements </vt:lpstr>
      <vt:lpstr>More Q3 Achievements </vt:lpstr>
      <vt:lpstr>Q4 Content Planning </vt:lpstr>
      <vt:lpstr>Q2 Review Learnings</vt:lpstr>
      <vt:lpstr>Q2 Learnings to Impact Q4</vt:lpstr>
      <vt:lpstr>Q4 Promotions and Plans</vt:lpstr>
      <vt:lpstr>Q4 End of Year Wrap Up</vt:lpstr>
      <vt:lpstr>Brand Education  - Results</vt:lpstr>
      <vt:lpstr>Brand Education  - Recent</vt:lpstr>
      <vt:lpstr>Brand Education  - Other Brands</vt:lpstr>
      <vt:lpstr>Brand Education  </vt:lpstr>
      <vt:lpstr>Outstanding Items </vt:lpstr>
      <vt:lpstr>Outstanding Items </vt:lpstr>
      <vt:lpstr>APPENDIX </vt:lpstr>
      <vt:lpstr>Oasis</vt:lpstr>
      <vt:lpstr>Image Library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Tabbal</dc:creator>
  <cp:revision>13</cp:revision>
  <dcterms:created xsi:type="dcterms:W3CDTF">2021-05-03T14:31:32Z</dcterms:created>
  <dcterms:modified xsi:type="dcterms:W3CDTF">2021-08-24T13:19:44Z</dcterms:modified>
</cp:coreProperties>
</file>