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021" r:id="rId4"/>
    <p:sldMasterId id="2147484141" r:id="rId5"/>
    <p:sldMasterId id="2147484162" r:id="rId6"/>
  </p:sldMasterIdLst>
  <p:notesMasterIdLst>
    <p:notesMasterId r:id="rId31"/>
  </p:notesMasterIdLst>
  <p:handoutMasterIdLst>
    <p:handoutMasterId r:id="rId32"/>
  </p:handoutMasterIdLst>
  <p:sldIdLst>
    <p:sldId id="404" r:id="rId7"/>
    <p:sldId id="340" r:id="rId8"/>
    <p:sldId id="427" r:id="rId9"/>
    <p:sldId id="341" r:id="rId10"/>
    <p:sldId id="430" r:id="rId11"/>
    <p:sldId id="333" r:id="rId12"/>
    <p:sldId id="407" r:id="rId13"/>
    <p:sldId id="429" r:id="rId14"/>
    <p:sldId id="414" r:id="rId15"/>
    <p:sldId id="342" r:id="rId16"/>
    <p:sldId id="359" r:id="rId17"/>
    <p:sldId id="384" r:id="rId18"/>
    <p:sldId id="410" r:id="rId19"/>
    <p:sldId id="405" r:id="rId20"/>
    <p:sldId id="408" r:id="rId21"/>
    <p:sldId id="344" r:id="rId22"/>
    <p:sldId id="401" r:id="rId23"/>
    <p:sldId id="285" r:id="rId24"/>
    <p:sldId id="426" r:id="rId25"/>
    <p:sldId id="420" r:id="rId26"/>
    <p:sldId id="421" r:id="rId27"/>
    <p:sldId id="422" r:id="rId28"/>
    <p:sldId id="423" r:id="rId29"/>
    <p:sldId id="425" r:id="rId30"/>
  </p:sldIdLst>
  <p:sldSz cx="9144000" cy="5143500" type="screen16x9"/>
  <p:notesSz cx="7077075" cy="9363075"/>
  <p:embeddedFontLst>
    <p:embeddedFont>
      <p:font typeface="Raleway SemiBold" panose="020B0703030101060003" pitchFamily="34" charset="0"/>
      <p:bold r:id="rId33"/>
      <p:boldItalic r:id="rId34"/>
    </p:embeddedFont>
    <p:embeddedFont>
      <p:font typeface="Raleway Light" panose="020B0403030101060003" pitchFamily="34" charset="0"/>
      <p:regular r:id="rId35"/>
      <p:italic r:id="rId36"/>
    </p:embeddedFont>
    <p:embeddedFont>
      <p:font typeface="Poppins" panose="020B0604020202020204" charset="0"/>
      <p:regular r:id="rId37"/>
      <p:bold r:id="rId38"/>
      <p:italic r:id="rId39"/>
      <p:boldItalic r:id="rId40"/>
    </p:embeddedFont>
    <p:embeddedFont>
      <p:font typeface="Raleway" panose="020B0503030101060003" pitchFamily="34" charset="0"/>
      <p:regular r:id="rId41"/>
      <p:bold r:id="rId42"/>
      <p:italic r:id="rId43"/>
      <p:boldItalic r:id="rId44"/>
    </p:embeddedFont>
    <p:embeddedFont>
      <p:font typeface="Segoe UI" panose="020B0502040204020203" pitchFamily="3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2"/>
        </a:solidFill>
        <a:latin typeface="Arial" charset="0"/>
        <a:ea typeface="+mn-ea"/>
        <a:cs typeface="+mn-cs"/>
      </a:defRPr>
    </a:lvl1pPr>
    <a:lvl2pPr marL="408173" algn="l" rtl="0" eaLnBrk="0" fontAlgn="base" hangingPunct="0">
      <a:spcBef>
        <a:spcPct val="0"/>
      </a:spcBef>
      <a:spcAft>
        <a:spcPct val="0"/>
      </a:spcAft>
      <a:defRPr kern="1200">
        <a:solidFill>
          <a:schemeClr val="tx2"/>
        </a:solidFill>
        <a:latin typeface="Arial" charset="0"/>
        <a:ea typeface="+mn-ea"/>
        <a:cs typeface="+mn-cs"/>
      </a:defRPr>
    </a:lvl2pPr>
    <a:lvl3pPr marL="816347" algn="l" rtl="0" eaLnBrk="0" fontAlgn="base" hangingPunct="0">
      <a:spcBef>
        <a:spcPct val="0"/>
      </a:spcBef>
      <a:spcAft>
        <a:spcPct val="0"/>
      </a:spcAft>
      <a:defRPr kern="1200">
        <a:solidFill>
          <a:schemeClr val="tx2"/>
        </a:solidFill>
        <a:latin typeface="Arial" charset="0"/>
        <a:ea typeface="+mn-ea"/>
        <a:cs typeface="+mn-cs"/>
      </a:defRPr>
    </a:lvl3pPr>
    <a:lvl4pPr marL="1224521" algn="l" rtl="0" eaLnBrk="0" fontAlgn="base" hangingPunct="0">
      <a:spcBef>
        <a:spcPct val="0"/>
      </a:spcBef>
      <a:spcAft>
        <a:spcPct val="0"/>
      </a:spcAft>
      <a:defRPr kern="1200">
        <a:solidFill>
          <a:schemeClr val="tx2"/>
        </a:solidFill>
        <a:latin typeface="Arial" charset="0"/>
        <a:ea typeface="+mn-ea"/>
        <a:cs typeface="+mn-cs"/>
      </a:defRPr>
    </a:lvl4pPr>
    <a:lvl5pPr marL="1632694" algn="l" rtl="0" eaLnBrk="0" fontAlgn="base" hangingPunct="0">
      <a:spcBef>
        <a:spcPct val="0"/>
      </a:spcBef>
      <a:spcAft>
        <a:spcPct val="0"/>
      </a:spcAft>
      <a:defRPr kern="1200">
        <a:solidFill>
          <a:schemeClr val="tx2"/>
        </a:solidFill>
        <a:latin typeface="Arial" charset="0"/>
        <a:ea typeface="+mn-ea"/>
        <a:cs typeface="+mn-cs"/>
      </a:defRPr>
    </a:lvl5pPr>
    <a:lvl6pPr marL="2040868" algn="l" defTabSz="816347" rtl="0" eaLnBrk="1" latinLnBrk="0" hangingPunct="1">
      <a:defRPr kern="1200">
        <a:solidFill>
          <a:schemeClr val="tx2"/>
        </a:solidFill>
        <a:latin typeface="Arial" charset="0"/>
        <a:ea typeface="+mn-ea"/>
        <a:cs typeface="+mn-cs"/>
      </a:defRPr>
    </a:lvl6pPr>
    <a:lvl7pPr marL="2449041" algn="l" defTabSz="816347" rtl="0" eaLnBrk="1" latinLnBrk="0" hangingPunct="1">
      <a:defRPr kern="1200">
        <a:solidFill>
          <a:schemeClr val="tx2"/>
        </a:solidFill>
        <a:latin typeface="Arial" charset="0"/>
        <a:ea typeface="+mn-ea"/>
        <a:cs typeface="+mn-cs"/>
      </a:defRPr>
    </a:lvl7pPr>
    <a:lvl8pPr marL="2857214" algn="l" defTabSz="816347" rtl="0" eaLnBrk="1" latinLnBrk="0" hangingPunct="1">
      <a:defRPr kern="1200">
        <a:solidFill>
          <a:schemeClr val="tx2"/>
        </a:solidFill>
        <a:latin typeface="Arial" charset="0"/>
        <a:ea typeface="+mn-ea"/>
        <a:cs typeface="+mn-cs"/>
      </a:defRPr>
    </a:lvl8pPr>
    <a:lvl9pPr marL="3265388" algn="l" defTabSz="816347" rtl="0" eaLnBrk="1" latinLnBrk="0" hangingPunct="1">
      <a:defRPr kern="1200">
        <a:solidFill>
          <a:schemeClr val="tx2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49" userDrawn="1">
          <p15:clr>
            <a:srgbClr val="A4A3A4"/>
          </p15:clr>
        </p15:guide>
        <p15:guide id="2" pos="222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nessa Boutwell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4141"/>
    <a:srgbClr val="303030"/>
    <a:srgbClr val="54B948"/>
    <a:srgbClr val="1A1F71"/>
    <a:srgbClr val="020000"/>
    <a:srgbClr val="000000"/>
    <a:srgbClr val="55B74E"/>
    <a:srgbClr val="B820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34" autoAdjust="0"/>
    <p:restoredTop sz="92457" autoAdjust="0"/>
  </p:normalViewPr>
  <p:slideViewPr>
    <p:cSldViewPr>
      <p:cViewPr varScale="1">
        <p:scale>
          <a:sx n="86" d="100"/>
          <a:sy n="86" d="100"/>
        </p:scale>
        <p:origin x="380" y="5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3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1760" y="28"/>
      </p:cViewPr>
      <p:guideLst>
        <p:guide orient="horz" pos="2949"/>
        <p:guide pos="22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4.fntdata"/><Relationship Id="rId49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2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483"/>
            <a:ext cx="3066412" cy="467995"/>
          </a:xfrm>
          <a:prstGeom prst="rect">
            <a:avLst/>
          </a:prstGeom>
        </p:spPr>
        <p:txBody>
          <a:bodyPr vert="horz" lIns="92080" tIns="46040" rIns="92080" bIns="46040" rtlCol="0" anchor="b"/>
          <a:lstStyle>
            <a:lvl1pPr algn="l">
              <a:defRPr sz="1200"/>
            </a:lvl1pPr>
          </a:lstStyle>
          <a:p>
            <a:endParaRPr lang="en-US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9063" y="8893483"/>
            <a:ext cx="3066412" cy="467995"/>
          </a:xfrm>
          <a:prstGeom prst="rect">
            <a:avLst/>
          </a:prstGeom>
        </p:spPr>
        <p:txBody>
          <a:bodyPr vert="horz" lIns="92080" tIns="46040" rIns="92080" bIns="46040" rtlCol="0" anchor="b"/>
          <a:lstStyle>
            <a:lvl1pPr algn="r">
              <a:defRPr sz="1200"/>
            </a:lvl1pPr>
          </a:lstStyle>
          <a:p>
            <a:fld id="{AE85B949-8125-4784-80AD-E193E8FC35E6}" type="slidenum">
              <a:rPr lang="en-US" smtClean="0">
                <a:solidFill>
                  <a:schemeClr val="bg2"/>
                </a:solidFill>
                <a:latin typeface="+mn-lt"/>
              </a:rPr>
              <a:t>‹#›</a:t>
            </a:fld>
            <a:endParaRPr lang="en-US" dirty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4737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703263"/>
            <a:ext cx="6238875" cy="3509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80" tIns="46040" rIns="92080" bIns="4604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388" y="4446743"/>
            <a:ext cx="5662300" cy="4213543"/>
          </a:xfrm>
          <a:prstGeom prst="rect">
            <a:avLst/>
          </a:prstGeom>
        </p:spPr>
        <p:txBody>
          <a:bodyPr vert="horz" lIns="92080" tIns="46040" rIns="92080" bIns="4604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483"/>
            <a:ext cx="3066412" cy="467995"/>
          </a:xfrm>
          <a:prstGeom prst="rect">
            <a:avLst/>
          </a:prstGeom>
        </p:spPr>
        <p:txBody>
          <a:bodyPr vert="horz" lIns="92080" tIns="46040" rIns="92080" bIns="46040" rtlCol="0" anchor="b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dirty="0" smtClean="0"/>
              <a:t>Visa Presentation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9063" y="8893483"/>
            <a:ext cx="3066412" cy="467995"/>
          </a:xfrm>
          <a:prstGeom prst="rect">
            <a:avLst/>
          </a:prstGeom>
        </p:spPr>
        <p:txBody>
          <a:bodyPr vert="horz" lIns="92080" tIns="46040" rIns="92080" bIns="46040" rtlCol="0" anchor="b"/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6753247F-A630-441B-B542-D4D3E6FAE1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537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Image Placeholder 7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" name="Notes Placeholder 10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Visa Presentation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28204D-FC58-4A59-A2D3-ED4EB93B972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5667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Image Placeholder 7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" name="Notes Placeholder 10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Visa Presentation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28204D-FC58-4A59-A2D3-ED4EB93B972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8679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30b70e626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Google Shape;955;g30b70e626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43689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34125fb48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34125fb48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01057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3f458166d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2" name="Google Shape;982;g3f458166d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9781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3f458166d7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" name="Google Shape;995;g3f458166d7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54266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g3f458166d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1" name="Google Shape;1021;g3f458166d7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68031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3247F-A630-441B-B542-D4D3E6FAE13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956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Image Placeholder 7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" name="Notes Placeholder 10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Visa Presentation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28204D-FC58-4A59-A2D3-ED4EB93B972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566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3247F-A630-441B-B542-D4D3E6FAE136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175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3247F-A630-441B-B542-D4D3E6FAE136}" type="slidenum">
              <a:rPr lang="en-US" smtClean="0">
                <a:solidFill>
                  <a:srgbClr val="5C5C5C"/>
                </a:solidFill>
              </a:rPr>
              <a:pPr/>
              <a:t>12</a:t>
            </a:fld>
            <a:endParaRPr lang="en-US" dirty="0">
              <a:solidFill>
                <a:srgbClr val="5C5C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740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3247F-A630-441B-B542-D4D3E6FAE136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175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3247F-A630-441B-B542-D4D3E6FAE136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175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3247F-A630-441B-B542-D4D3E6FAE136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175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Image Placeholder 7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" name="Notes Placeholder 10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Visa Presentation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28204D-FC58-4A59-A2D3-ED4EB93B972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566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emf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Hero)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457200" y="3931920"/>
            <a:ext cx="6251837" cy="269304"/>
          </a:xfrm>
          <a:effectLst/>
        </p:spPr>
        <p:txBody>
          <a:bodyPr wrap="square" anchor="b">
            <a:spAutoFit/>
          </a:bodyPr>
          <a:lstStyle>
            <a:lvl1pPr algn="l">
              <a:lnSpc>
                <a:spcPct val="85000"/>
              </a:lnSpc>
              <a:defRPr sz="2000" b="0">
                <a:solidFill>
                  <a:srgbClr val="41414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457200" y="4389120"/>
            <a:ext cx="6227064" cy="169277"/>
          </a:xfrm>
          <a:effectLst/>
        </p:spPr>
        <p:txBody>
          <a:bodyPr wrap="square">
            <a:spAutoFit/>
          </a:bodyPr>
          <a:lstStyle>
            <a:lvl1pPr marL="0" indent="0" algn="l">
              <a:spcBef>
                <a:spcPts val="1300"/>
              </a:spcBef>
              <a:spcAft>
                <a:spcPts val="0"/>
              </a:spcAft>
              <a:buFont typeface="Arial" charset="0"/>
              <a:buNone/>
              <a:defRPr sz="1200" b="1">
                <a:solidFill>
                  <a:srgbClr val="41414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8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457200" y="4663440"/>
            <a:ext cx="6227064" cy="16927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200">
                <a:solidFill>
                  <a:srgbClr val="414141"/>
                </a:solidFill>
              </a:defRPr>
            </a:lvl1pPr>
            <a:lvl2pPr marL="227012" indent="0">
              <a:buNone/>
              <a:defRPr>
                <a:solidFill>
                  <a:schemeClr val="bg1"/>
                </a:solidFill>
              </a:defRPr>
            </a:lvl2pPr>
            <a:lvl3pPr marL="460375" indent="0">
              <a:buNone/>
              <a:defRPr>
                <a:solidFill>
                  <a:schemeClr val="bg1"/>
                </a:solidFill>
              </a:defRPr>
            </a:lvl3pPr>
            <a:lvl4pPr marL="1122477" indent="0">
              <a:buNone/>
              <a:defRPr>
                <a:solidFill>
                  <a:schemeClr val="bg1"/>
                </a:solidFill>
              </a:defRPr>
            </a:lvl4pPr>
            <a:lvl5pPr marL="142860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4106430"/>
            <a:ext cx="1017303" cy="67512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356616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01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 (Light)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ull_bleed_background_ligh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050"/>
            <a:ext cx="9164290" cy="5162550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548640" y="1508760"/>
            <a:ext cx="8077200" cy="523220"/>
          </a:xfrm>
          <a:effectLst/>
        </p:spPr>
        <p:txBody>
          <a:bodyPr wrap="square" anchor="ctr" anchorCtr="0"/>
          <a:lstStyle>
            <a:lvl1pPr marL="0" indent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82880" y="4846320"/>
            <a:ext cx="213200" cy="1846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/>
            <a:fld id="{8E9DF562-4D88-4A5A-AAF6-44DA0968931F}" type="slidenum">
              <a:rPr lang="en-US" sz="1200" b="0" i="0" smtClean="0">
                <a:solidFill>
                  <a:schemeClr val="tx1"/>
                </a:solidFill>
                <a:latin typeface="Raleway"/>
                <a:cs typeface="Raleway"/>
              </a:rPr>
              <a:pPr algn="l"/>
              <a:t>‹#›</a:t>
            </a:fld>
            <a:endParaRPr lang="en-US" sz="1200" b="0" i="0" dirty="0" smtClean="0">
              <a:solidFill>
                <a:schemeClr val="tx1"/>
              </a:solidFill>
              <a:latin typeface="Raleway"/>
              <a:cs typeface="Raleway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866" y="4171950"/>
            <a:ext cx="126304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8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(Img Left)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4800600" y="2032922"/>
            <a:ext cx="3733800" cy="935641"/>
          </a:xfrm>
          <a:effectLst/>
        </p:spPr>
        <p:txBody>
          <a:bodyPr anchor="ctr" anchorCtr="0"/>
          <a:lstStyle>
            <a:lvl1pPr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360" y="4754880"/>
            <a:ext cx="414183" cy="274868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419600" cy="514349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03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 bwMode="gray">
          <a:xfrm>
            <a:off x="457200" y="1200150"/>
            <a:ext cx="7955281" cy="253916"/>
          </a:xfrm>
        </p:spPr>
        <p:txBody>
          <a:bodyPr/>
          <a:lstStyle>
            <a:lvl1pPr marL="0" indent="0">
              <a:buNone/>
              <a:defRPr sz="1800" b="1">
                <a:solidFill>
                  <a:srgbClr val="414141"/>
                </a:solidFill>
              </a:defRPr>
            </a:lvl1pPr>
          </a:lstStyle>
          <a:p>
            <a:pPr lvl="0"/>
            <a:r>
              <a:rPr lang="en-US" dirty="0" smtClean="0"/>
              <a:t>Click to add subhead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85800" y="4821099"/>
            <a:ext cx="1600200" cy="112851"/>
          </a:xfrm>
        </p:spPr>
        <p:txBody>
          <a:bodyPr/>
          <a:lstStyle>
            <a:lvl1pPr marL="0" indent="0">
              <a:buNone/>
              <a:defRPr sz="800">
                <a:solidFill>
                  <a:schemeClr val="bg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r>
              <a:rPr lang="en-US" dirty="0" smtClean="0"/>
              <a:t>Cite source here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61950"/>
            <a:ext cx="7991857" cy="38779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457200" y="971550"/>
            <a:ext cx="8001000" cy="0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2362200" y="1581150"/>
            <a:ext cx="6172201" cy="3352800"/>
          </a:xfrm>
        </p:spPr>
        <p:txBody>
          <a:bodyPr/>
          <a:lstStyle>
            <a:lvl1pPr marL="0" indent="0">
              <a:buNone/>
              <a:defRPr>
                <a:solidFill>
                  <a:srgbClr val="414141"/>
                </a:solidFill>
              </a:defRPr>
            </a:lvl1pPr>
            <a:lvl2pPr>
              <a:defRPr>
                <a:solidFill>
                  <a:srgbClr val="414141"/>
                </a:solidFill>
              </a:defRPr>
            </a:lvl2pPr>
            <a:lvl3pPr>
              <a:defRPr>
                <a:solidFill>
                  <a:srgbClr val="414141"/>
                </a:solidFill>
              </a:defRPr>
            </a:lvl3pPr>
          </a:lstStyle>
          <a:p>
            <a:pPr lvl="0"/>
            <a:r>
              <a:rPr lang="en-US" dirty="0" smtClean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360" y="4754880"/>
            <a:ext cx="414183" cy="27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9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HL +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61436"/>
            <a:ext cx="7650480" cy="914914"/>
          </a:xfrm>
        </p:spPr>
        <p:txBody>
          <a:bodyPr/>
          <a:lstStyle>
            <a:lvl1pPr algn="ctr"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219200" y="1657350"/>
            <a:ext cx="2971800" cy="2286000"/>
          </a:xfrm>
        </p:spPr>
        <p:txBody>
          <a:bodyPr/>
          <a:lstStyle>
            <a:lvl1pPr>
              <a:spcAft>
                <a:spcPts val="1200"/>
              </a:spcAft>
              <a:defRPr/>
            </a:lvl1pPr>
            <a:lvl2pPr>
              <a:spcAft>
                <a:spcPts val="1200"/>
              </a:spcAft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953000" y="1657350"/>
            <a:ext cx="2971800" cy="2286000"/>
          </a:xfrm>
        </p:spPr>
        <p:txBody>
          <a:bodyPr/>
          <a:lstStyle>
            <a:lvl1pPr>
              <a:spcAft>
                <a:spcPts val="1200"/>
              </a:spcAft>
              <a:defRPr/>
            </a:lvl1pPr>
            <a:lvl2pPr>
              <a:spcAft>
                <a:spcPts val="1200"/>
              </a:spcAft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4572000" y="1657350"/>
            <a:ext cx="0" cy="2286000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360" y="4754880"/>
            <a:ext cx="414183" cy="27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L +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7991857" cy="38779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57200" y="1310500"/>
            <a:ext cx="3872866" cy="253916"/>
          </a:xfrm>
        </p:spPr>
        <p:txBody>
          <a:bodyPr/>
          <a:lstStyle>
            <a:lvl1pPr marL="0" indent="0">
              <a:buNone/>
              <a:defRPr sz="1800" b="1">
                <a:solidFill>
                  <a:srgbClr val="414141"/>
                </a:solidFill>
              </a:defRPr>
            </a:lvl1pPr>
          </a:lstStyle>
          <a:p>
            <a:pPr lvl="0"/>
            <a:r>
              <a:rPr lang="en-US" dirty="0" smtClean="0"/>
              <a:t>Click to add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754880" y="1310500"/>
            <a:ext cx="3778797" cy="253916"/>
          </a:xfrm>
        </p:spPr>
        <p:txBody>
          <a:bodyPr/>
          <a:lstStyle>
            <a:lvl1pPr marL="0" indent="0">
              <a:buNone/>
              <a:defRPr sz="1800" b="1">
                <a:solidFill>
                  <a:srgbClr val="414141"/>
                </a:solidFill>
              </a:defRPr>
            </a:lvl1pPr>
          </a:lstStyle>
          <a:p>
            <a:pPr lvl="0"/>
            <a:r>
              <a:rPr lang="en-US" dirty="0" smtClean="0"/>
              <a:t>Click to add subhead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2"/>
          </p:nvPr>
        </p:nvSpPr>
        <p:spPr>
          <a:xfrm>
            <a:off x="457200" y="1724570"/>
            <a:ext cx="3873608" cy="770980"/>
          </a:xfrm>
        </p:spPr>
        <p:txBody>
          <a:bodyPr/>
          <a:lstStyle>
            <a:lvl1pPr>
              <a:defRPr>
                <a:solidFill>
                  <a:srgbClr val="414141"/>
                </a:solidFill>
              </a:defRPr>
            </a:lvl1pPr>
            <a:lvl2pPr>
              <a:defRPr>
                <a:solidFill>
                  <a:srgbClr val="414141"/>
                </a:solidFill>
              </a:defRPr>
            </a:lvl2pPr>
            <a:lvl3pPr>
              <a:defRPr>
                <a:solidFill>
                  <a:srgbClr val="414141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3"/>
          </p:nvPr>
        </p:nvSpPr>
        <p:spPr>
          <a:xfrm>
            <a:off x="4754879" y="1724570"/>
            <a:ext cx="3779521" cy="770980"/>
          </a:xfrm>
        </p:spPr>
        <p:txBody>
          <a:bodyPr/>
          <a:lstStyle>
            <a:lvl1pPr>
              <a:defRPr>
                <a:solidFill>
                  <a:srgbClr val="414141"/>
                </a:solidFill>
              </a:defRPr>
            </a:lvl1pPr>
            <a:lvl2pPr>
              <a:defRPr>
                <a:solidFill>
                  <a:srgbClr val="414141"/>
                </a:solidFill>
              </a:defRPr>
            </a:lvl2pPr>
            <a:lvl3pPr>
              <a:defRPr>
                <a:solidFill>
                  <a:srgbClr val="414141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457200" y="971550"/>
            <a:ext cx="8001000" cy="0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360" y="4754880"/>
            <a:ext cx="414183" cy="27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0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L + 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4760"/>
            <a:ext cx="3688080" cy="767390"/>
          </a:xfrm>
        </p:spPr>
        <p:txBody>
          <a:bodyPr wrap="square">
            <a:spAutoFit/>
          </a:bodyPr>
          <a:lstStyle>
            <a:lvl1pPr>
              <a:defRPr sz="1800">
                <a:solidFill>
                  <a:srgbClr val="414141"/>
                </a:solidFill>
              </a:defRPr>
            </a:lvl1pPr>
            <a:lvl2pPr>
              <a:defRPr sz="1600">
                <a:solidFill>
                  <a:srgbClr val="414141"/>
                </a:solidFill>
              </a:defRPr>
            </a:lvl2pPr>
            <a:lvl3pPr marL="658368" indent="-173736">
              <a:defRPr sz="1400">
                <a:solidFill>
                  <a:srgbClr val="414141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194760"/>
            <a:ext cx="3581399" cy="68736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dirty="0" smtClean="0">
                <a:solidFill>
                  <a:srgbClr val="414141"/>
                </a:solidFill>
              </a:defRPr>
            </a:lvl1pPr>
            <a:lvl2pPr>
              <a:defRPr lang="en-US" dirty="0" smtClean="0">
                <a:solidFill>
                  <a:srgbClr val="414141"/>
                </a:solidFill>
              </a:defRPr>
            </a:lvl2pPr>
            <a:lvl3pPr>
              <a:defRPr lang="en-US" dirty="0" smtClean="0">
                <a:solidFill>
                  <a:srgbClr val="414141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4572000" y="1200150"/>
            <a:ext cx="0" cy="3429000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7991857" cy="38779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 bwMode="auto">
          <a:xfrm>
            <a:off x="457200" y="971550"/>
            <a:ext cx="8001000" cy="0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 userDrawn="1"/>
        </p:nvCxnSpPr>
        <p:spPr bwMode="auto">
          <a:xfrm>
            <a:off x="457200" y="2726581"/>
            <a:ext cx="8001000" cy="0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>
          <a:xfrm>
            <a:off x="457200" y="3023560"/>
            <a:ext cx="3688080" cy="767390"/>
          </a:xfrm>
        </p:spPr>
        <p:txBody>
          <a:bodyPr wrap="square">
            <a:spAutoFit/>
          </a:bodyPr>
          <a:lstStyle>
            <a:lvl1pPr>
              <a:defRPr sz="1800">
                <a:solidFill>
                  <a:srgbClr val="414141"/>
                </a:solidFill>
              </a:defRPr>
            </a:lvl1pPr>
            <a:lvl2pPr>
              <a:defRPr sz="1600">
                <a:solidFill>
                  <a:srgbClr val="414141"/>
                </a:solidFill>
              </a:defRPr>
            </a:lvl2pPr>
            <a:lvl3pPr marL="658368" indent="-173736">
              <a:defRPr sz="1400">
                <a:solidFill>
                  <a:srgbClr val="414141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>
          <a:xfrm>
            <a:off x="4953000" y="3028950"/>
            <a:ext cx="3688080" cy="767390"/>
          </a:xfrm>
        </p:spPr>
        <p:txBody>
          <a:bodyPr wrap="square">
            <a:spAutoFit/>
          </a:bodyPr>
          <a:lstStyle>
            <a:lvl1pPr>
              <a:defRPr sz="1800">
                <a:solidFill>
                  <a:srgbClr val="414141"/>
                </a:solidFill>
              </a:defRPr>
            </a:lvl1pPr>
            <a:lvl2pPr>
              <a:defRPr sz="1600">
                <a:solidFill>
                  <a:srgbClr val="414141"/>
                </a:solidFill>
              </a:defRPr>
            </a:lvl2pPr>
            <a:lvl3pPr marL="658368" indent="-173736">
              <a:defRPr sz="1400">
                <a:solidFill>
                  <a:srgbClr val="414141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360" y="4754880"/>
            <a:ext cx="414183" cy="27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06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(w/ Ru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7991857" cy="38779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457200" y="971550"/>
            <a:ext cx="8001000" cy="0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360" y="4754880"/>
            <a:ext cx="414183" cy="27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83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61950"/>
            <a:ext cx="7315200" cy="430887"/>
          </a:xfrm>
        </p:spPr>
        <p:txBody>
          <a:bodyPr/>
          <a:lstStyle>
            <a:lvl1pPr marL="0" indent="0">
              <a:buNone/>
              <a:defRPr sz="2800">
                <a:latin typeface="Raleway Light"/>
                <a:cs typeface="Raleway Light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360" y="4754880"/>
            <a:ext cx="414183" cy="27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0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213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(Photo)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-19050"/>
            <a:ext cx="9144000" cy="369975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" name="Rectangle 3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453764" y="4364093"/>
            <a:ext cx="6227064" cy="169277"/>
          </a:xfrm>
          <a:effectLst/>
        </p:spPr>
        <p:txBody>
          <a:bodyPr wrap="square">
            <a:spAutoFit/>
          </a:bodyPr>
          <a:lstStyle>
            <a:lvl1pPr marL="0" indent="0" algn="l">
              <a:spcBef>
                <a:spcPts val="1300"/>
              </a:spcBef>
              <a:spcAft>
                <a:spcPts val="0"/>
              </a:spcAft>
              <a:buFont typeface="Arial" charset="0"/>
              <a:buNone/>
              <a:defRPr sz="1200" b="1">
                <a:solidFill>
                  <a:srgbClr val="41414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9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453764" y="4539151"/>
            <a:ext cx="6227064" cy="16927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200">
                <a:solidFill>
                  <a:srgbClr val="414141"/>
                </a:solidFill>
              </a:defRPr>
            </a:lvl1pPr>
            <a:lvl2pPr marL="227012" indent="0">
              <a:buNone/>
              <a:defRPr>
                <a:solidFill>
                  <a:schemeClr val="bg1"/>
                </a:solidFill>
              </a:defRPr>
            </a:lvl2pPr>
            <a:lvl3pPr marL="460375" indent="0">
              <a:buNone/>
              <a:defRPr>
                <a:solidFill>
                  <a:schemeClr val="bg1"/>
                </a:solidFill>
              </a:defRPr>
            </a:lvl3pPr>
            <a:lvl4pPr marL="1122477" indent="0">
              <a:buNone/>
              <a:defRPr>
                <a:solidFill>
                  <a:schemeClr val="bg1"/>
                </a:solidFill>
              </a:defRPr>
            </a:lvl4pPr>
            <a:lvl5pPr marL="142860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453763" y="3975275"/>
            <a:ext cx="6251837" cy="269304"/>
          </a:xfrm>
          <a:effectLst/>
        </p:spPr>
        <p:txBody>
          <a:bodyPr wrap="square" anchor="b">
            <a:spAutoFit/>
          </a:bodyPr>
          <a:lstStyle>
            <a:lvl1pPr algn="l">
              <a:lnSpc>
                <a:spcPct val="85000"/>
              </a:lnSpc>
              <a:defRPr sz="2000" b="0">
                <a:solidFill>
                  <a:srgbClr val="41414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360" y="4754880"/>
            <a:ext cx="414183" cy="27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6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Green)">
    <p:bg>
      <p:bgPr>
        <a:solidFill>
          <a:srgbClr val="54B9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548640" y="1828800"/>
            <a:ext cx="5931008" cy="997196"/>
          </a:xfrm>
          <a:ln>
            <a:solidFill>
              <a:srgbClr val="55B74E"/>
            </a:solidFill>
          </a:ln>
          <a:effectLst/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545991" y="3108960"/>
            <a:ext cx="3797409" cy="253916"/>
          </a:xfrm>
          <a:effectLst/>
        </p:spPr>
        <p:txBody>
          <a:bodyPr wrap="square">
            <a:spAutoFit/>
          </a:bodyPr>
          <a:lstStyle>
            <a:lvl1pPr marL="0" indent="0">
              <a:spcBef>
                <a:spcPts val="1300"/>
              </a:spcBef>
              <a:spcAft>
                <a:spcPts val="0"/>
              </a:spcAft>
              <a:buFont typeface="Arial" charset="0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8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548640" y="3432497"/>
            <a:ext cx="3800856" cy="25391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227012" indent="0">
              <a:buNone/>
              <a:defRPr>
                <a:solidFill>
                  <a:schemeClr val="bg1"/>
                </a:solidFill>
              </a:defRPr>
            </a:lvl2pPr>
            <a:lvl3pPr marL="460375" indent="0">
              <a:buNone/>
              <a:defRPr>
                <a:solidFill>
                  <a:schemeClr val="bg1"/>
                </a:solidFill>
              </a:defRPr>
            </a:lvl3pPr>
            <a:lvl4pPr marL="1122477" indent="0">
              <a:buNone/>
              <a:defRPr>
                <a:solidFill>
                  <a:schemeClr val="bg1"/>
                </a:solidFill>
              </a:defRPr>
            </a:lvl4pPr>
            <a:lvl5pPr marL="142860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4106430"/>
            <a:ext cx="1017303" cy="67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29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(Green)">
    <p:bg>
      <p:bgPr>
        <a:solidFill>
          <a:srgbClr val="54B9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0473" cy="5143499"/>
          </a:xfrm>
          <a:prstGeom prst="rect">
            <a:avLst/>
          </a:prstGeom>
        </p:spPr>
      </p:pic>
      <p:sp>
        <p:nvSpPr>
          <p:cNvPr id="9" name="Content Placeholder 4"/>
          <p:cNvSpPr>
            <a:spLocks noGrp="1"/>
          </p:cNvSpPr>
          <p:nvPr>
            <p:ph sz="quarter" idx="11"/>
          </p:nvPr>
        </p:nvSpPr>
        <p:spPr bwMode="black">
          <a:xfrm>
            <a:off x="542544" y="3432497"/>
            <a:ext cx="3800856" cy="25391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227012" indent="0">
              <a:buNone/>
              <a:defRPr>
                <a:solidFill>
                  <a:schemeClr val="bg1"/>
                </a:solidFill>
              </a:defRPr>
            </a:lvl2pPr>
            <a:lvl3pPr marL="460375" indent="0">
              <a:buNone/>
              <a:defRPr>
                <a:solidFill>
                  <a:schemeClr val="bg1"/>
                </a:solidFill>
              </a:defRPr>
            </a:lvl3pPr>
            <a:lvl4pPr marL="1122477" indent="0">
              <a:buNone/>
              <a:defRPr>
                <a:solidFill>
                  <a:schemeClr val="bg1"/>
                </a:solidFill>
              </a:defRPr>
            </a:lvl4pPr>
            <a:lvl5pPr marL="142860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33400" y="2419350"/>
            <a:ext cx="5867400" cy="430887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  <a:latin typeface="Raleway Light"/>
                <a:cs typeface="Raleway Light"/>
              </a:defRPr>
            </a:lvl1pPr>
            <a:lvl2pPr marL="227012" indent="0">
              <a:buNone/>
              <a:defRPr sz="2800">
                <a:solidFill>
                  <a:schemeClr val="bg1"/>
                </a:solidFill>
                <a:latin typeface="Raleway Light"/>
                <a:cs typeface="Raleway Light"/>
              </a:defRPr>
            </a:lvl2pPr>
            <a:lvl3pPr marL="486918" indent="0">
              <a:buNone/>
              <a:defRPr sz="2800">
                <a:solidFill>
                  <a:schemeClr val="bg1"/>
                </a:solidFill>
                <a:latin typeface="Raleway Light"/>
                <a:cs typeface="Raleway Light"/>
              </a:defRPr>
            </a:lvl3pPr>
            <a:lvl4pPr marL="674624" indent="0">
              <a:buNone/>
              <a:defRPr sz="2800">
                <a:solidFill>
                  <a:schemeClr val="bg1"/>
                </a:solidFill>
                <a:latin typeface="Raleway Light"/>
                <a:cs typeface="Raleway Light"/>
              </a:defRPr>
            </a:lvl4pPr>
            <a:lvl5pPr marL="885825" indent="0">
              <a:buNone/>
              <a:defRPr sz="2800">
                <a:solidFill>
                  <a:schemeClr val="bg1"/>
                </a:solidFill>
                <a:latin typeface="Raleway Light"/>
                <a:cs typeface="Raleway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4"/>
          <p:cNvSpPr>
            <a:spLocks noGrp="1"/>
          </p:cNvSpPr>
          <p:nvPr>
            <p:ph sz="quarter" idx="14"/>
          </p:nvPr>
        </p:nvSpPr>
        <p:spPr bwMode="black">
          <a:xfrm>
            <a:off x="542544" y="3105150"/>
            <a:ext cx="3800856" cy="276999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 i="0">
                <a:solidFill>
                  <a:schemeClr val="bg1"/>
                </a:solidFill>
                <a:latin typeface="Raleway SemiBold"/>
                <a:cs typeface="Raleway SemiBold"/>
              </a:defRPr>
            </a:lvl1pPr>
            <a:lvl2pPr marL="227012" indent="0">
              <a:buNone/>
              <a:defRPr>
                <a:solidFill>
                  <a:schemeClr val="bg1"/>
                </a:solidFill>
              </a:defRPr>
            </a:lvl2pPr>
            <a:lvl3pPr marL="460375" indent="0">
              <a:buNone/>
              <a:defRPr>
                <a:solidFill>
                  <a:schemeClr val="bg1"/>
                </a:solidFill>
              </a:defRPr>
            </a:lvl3pPr>
            <a:lvl4pPr marL="1122477" indent="0">
              <a:buNone/>
              <a:defRPr>
                <a:solidFill>
                  <a:schemeClr val="bg1"/>
                </a:solidFill>
              </a:defRPr>
            </a:lvl4pPr>
            <a:lvl5pPr marL="142860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154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32769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Hero)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457200" y="3931920"/>
            <a:ext cx="6251837" cy="269304"/>
          </a:xfrm>
          <a:effectLst/>
        </p:spPr>
        <p:txBody>
          <a:bodyPr wrap="square" anchor="b">
            <a:spAutoFit/>
          </a:bodyPr>
          <a:lstStyle>
            <a:lvl1pPr algn="l">
              <a:lnSpc>
                <a:spcPct val="85000"/>
              </a:lnSpc>
              <a:defRPr sz="2000" b="0">
                <a:solidFill>
                  <a:srgbClr val="41414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457200" y="4389120"/>
            <a:ext cx="6227064" cy="169277"/>
          </a:xfrm>
          <a:effectLst/>
        </p:spPr>
        <p:txBody>
          <a:bodyPr wrap="square">
            <a:spAutoFit/>
          </a:bodyPr>
          <a:lstStyle>
            <a:lvl1pPr marL="0" indent="0" algn="l">
              <a:spcBef>
                <a:spcPts val="1300"/>
              </a:spcBef>
              <a:spcAft>
                <a:spcPts val="0"/>
              </a:spcAft>
              <a:buFont typeface="Arial" charset="0"/>
              <a:buNone/>
              <a:defRPr sz="1200" b="1">
                <a:solidFill>
                  <a:srgbClr val="41414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8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457200" y="4663440"/>
            <a:ext cx="6227064" cy="16927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200">
                <a:solidFill>
                  <a:srgbClr val="414141"/>
                </a:solidFill>
              </a:defRPr>
            </a:lvl1pPr>
            <a:lvl2pPr marL="227012" indent="0">
              <a:buNone/>
              <a:defRPr>
                <a:solidFill>
                  <a:schemeClr val="bg1"/>
                </a:solidFill>
              </a:defRPr>
            </a:lvl2pPr>
            <a:lvl3pPr marL="460375" indent="0">
              <a:buNone/>
              <a:defRPr>
                <a:solidFill>
                  <a:schemeClr val="bg1"/>
                </a:solidFill>
              </a:defRPr>
            </a:lvl3pPr>
            <a:lvl4pPr marL="1122477" indent="0">
              <a:buNone/>
              <a:defRPr>
                <a:solidFill>
                  <a:schemeClr val="bg1"/>
                </a:solidFill>
              </a:defRPr>
            </a:lvl4pPr>
            <a:lvl5pPr marL="142860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4106430"/>
            <a:ext cx="1017303" cy="67512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356616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59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Green)">
    <p:bg>
      <p:bgPr>
        <a:solidFill>
          <a:srgbClr val="54B9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548640" y="1828800"/>
            <a:ext cx="5931008" cy="997196"/>
          </a:xfrm>
          <a:ln>
            <a:solidFill>
              <a:srgbClr val="55B74E"/>
            </a:solidFill>
          </a:ln>
          <a:effectLst/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545991" y="3108960"/>
            <a:ext cx="3797409" cy="253916"/>
          </a:xfrm>
          <a:effectLst/>
        </p:spPr>
        <p:txBody>
          <a:bodyPr wrap="square">
            <a:spAutoFit/>
          </a:bodyPr>
          <a:lstStyle>
            <a:lvl1pPr marL="0" indent="0">
              <a:spcBef>
                <a:spcPts val="1300"/>
              </a:spcBef>
              <a:spcAft>
                <a:spcPts val="0"/>
              </a:spcAft>
              <a:buFont typeface="Arial" charset="0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8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548640" y="3432497"/>
            <a:ext cx="3800856" cy="25391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227012" indent="0">
              <a:buNone/>
              <a:defRPr>
                <a:solidFill>
                  <a:schemeClr val="bg1"/>
                </a:solidFill>
              </a:defRPr>
            </a:lvl2pPr>
            <a:lvl3pPr marL="460375" indent="0">
              <a:buNone/>
              <a:defRPr>
                <a:solidFill>
                  <a:schemeClr val="bg1"/>
                </a:solidFill>
              </a:defRPr>
            </a:lvl3pPr>
            <a:lvl4pPr marL="1122477" indent="0">
              <a:buNone/>
              <a:defRPr>
                <a:solidFill>
                  <a:schemeClr val="bg1"/>
                </a:solidFill>
              </a:defRPr>
            </a:lvl4pPr>
            <a:lvl5pPr marL="142860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4106430"/>
            <a:ext cx="1017303" cy="67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1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g Righ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685800" y="347727"/>
            <a:ext cx="5839130" cy="689420"/>
          </a:xfrm>
          <a:effectLst/>
        </p:spPr>
        <p:txBody>
          <a:bodyPr wrap="square" anchor="b">
            <a:noAutofit/>
          </a:bodyPr>
          <a:lstStyle>
            <a:lvl1pPr algn="r">
              <a:lnSpc>
                <a:spcPct val="85000"/>
              </a:lnSpc>
              <a:defRPr sz="3200" b="0">
                <a:solidFill>
                  <a:srgbClr val="41414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685800" y="1207805"/>
            <a:ext cx="5839130" cy="249299"/>
          </a:xfrm>
          <a:effectLst/>
        </p:spPr>
        <p:txBody>
          <a:bodyPr wrap="square">
            <a:noAutofit/>
          </a:bodyPr>
          <a:lstStyle>
            <a:lvl1pPr marL="0" indent="0" algn="r">
              <a:spcBef>
                <a:spcPts val="1300"/>
              </a:spcBef>
              <a:spcAft>
                <a:spcPts val="0"/>
              </a:spcAft>
              <a:buFont typeface="Arial" charset="0"/>
              <a:buNone/>
              <a:defRPr sz="2000" b="1">
                <a:solidFill>
                  <a:srgbClr val="41414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8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685800" y="1502785"/>
            <a:ext cx="5839130" cy="225703"/>
          </a:xfrm>
        </p:spPr>
        <p:txBody>
          <a:bodyPr wrap="square">
            <a:sp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rgbClr val="414141"/>
                </a:solidFill>
              </a:defRPr>
            </a:lvl1pPr>
            <a:lvl2pPr marL="227012" indent="0">
              <a:buNone/>
              <a:defRPr>
                <a:solidFill>
                  <a:schemeClr val="bg1"/>
                </a:solidFill>
              </a:defRPr>
            </a:lvl2pPr>
            <a:lvl3pPr marL="460375" indent="0">
              <a:buNone/>
              <a:defRPr>
                <a:solidFill>
                  <a:schemeClr val="bg1"/>
                </a:solidFill>
              </a:defRPr>
            </a:lvl3pPr>
            <a:lvl4pPr marL="1122477" indent="0">
              <a:buNone/>
              <a:defRPr>
                <a:solidFill>
                  <a:schemeClr val="bg1"/>
                </a:solidFill>
              </a:defRPr>
            </a:lvl4pPr>
            <a:lvl5pPr marL="142860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858000" y="-1"/>
            <a:ext cx="2286000" cy="5148072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4552950"/>
            <a:ext cx="607991" cy="4041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360" y="4754880"/>
            <a:ext cx="414183" cy="27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6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+ Bkgnd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822" y="499863"/>
            <a:ext cx="8267178" cy="465717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57200" y="1554480"/>
            <a:ext cx="5221623" cy="841256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414141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414141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414141"/>
                </a:solidFill>
              </a:defRPr>
            </a:lvl3pPr>
            <a:lvl4pPr marL="674624" indent="0">
              <a:buNone/>
              <a:defRPr/>
            </a:lvl4pPr>
            <a:lvl5pPr marL="885825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457200" y="365760"/>
            <a:ext cx="5218176" cy="430887"/>
          </a:xfrm>
        </p:spPr>
        <p:txBody>
          <a:bodyPr wrap="square">
            <a:spAutoFit/>
          </a:bodyPr>
          <a:lstStyle>
            <a:lvl1pPr>
              <a:defRPr b="0">
                <a:solidFill>
                  <a:srgbClr val="41414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70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457200" y="1280160"/>
            <a:ext cx="8031481" cy="770980"/>
          </a:xfrm>
        </p:spPr>
        <p:txBody>
          <a:bodyPr/>
          <a:lstStyle>
            <a:lvl1pPr>
              <a:defRPr>
                <a:solidFill>
                  <a:srgbClr val="414141"/>
                </a:solidFill>
              </a:defRPr>
            </a:lvl1pPr>
            <a:lvl2pPr>
              <a:defRPr>
                <a:solidFill>
                  <a:srgbClr val="414141"/>
                </a:solidFill>
              </a:defRPr>
            </a:lvl2pPr>
            <a:lvl3pPr>
              <a:defRPr>
                <a:solidFill>
                  <a:srgbClr val="414141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457200" y="365760"/>
            <a:ext cx="8031481" cy="377026"/>
          </a:xfrm>
        </p:spPr>
        <p:txBody>
          <a:bodyPr wrap="square">
            <a:spAutoFit/>
          </a:bodyPr>
          <a:lstStyle>
            <a:lvl1pPr>
              <a:defRPr b="0">
                <a:solidFill>
                  <a:srgbClr val="41414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360" y="4754880"/>
            <a:ext cx="414183" cy="27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0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horse + Img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7"/>
          <p:cNvSpPr>
            <a:spLocks noGrp="1"/>
          </p:cNvSpPr>
          <p:nvPr>
            <p:ph idx="11"/>
          </p:nvPr>
        </p:nvSpPr>
        <p:spPr>
          <a:xfrm>
            <a:off x="457200" y="1463040"/>
            <a:ext cx="4102208" cy="324231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smtClean="0">
                <a:solidFill>
                  <a:srgbClr val="414141"/>
                </a:solidFill>
              </a:rPr>
              <a:t>Click to edit Master text styles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953000" y="0"/>
            <a:ext cx="4191000" cy="51435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4108705" cy="91973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200" y="4705350"/>
            <a:ext cx="536028" cy="3557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360" y="4754880"/>
            <a:ext cx="414183" cy="27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3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orkhorse + Img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6"/>
          <p:cNvSpPr>
            <a:spLocks noGrp="1"/>
          </p:cNvSpPr>
          <p:nvPr>
            <p:ph sz="quarter" idx="11"/>
          </p:nvPr>
        </p:nvSpPr>
        <p:spPr>
          <a:xfrm>
            <a:off x="3035808" y="1828800"/>
            <a:ext cx="5486400" cy="770980"/>
          </a:xfrm>
        </p:spPr>
        <p:txBody>
          <a:bodyPr/>
          <a:lstStyle>
            <a:lvl1pPr>
              <a:defRPr>
                <a:solidFill>
                  <a:srgbClr val="414141"/>
                </a:solidFill>
              </a:defRPr>
            </a:lvl1pPr>
            <a:lvl2pPr>
              <a:defRPr>
                <a:solidFill>
                  <a:srgbClr val="414141"/>
                </a:solidFill>
              </a:defRPr>
            </a:lvl2pPr>
            <a:lvl3pPr>
              <a:defRPr>
                <a:solidFill>
                  <a:srgbClr val="414141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034380" y="365760"/>
            <a:ext cx="5498658" cy="443198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 bwMode="gray">
          <a:xfrm>
            <a:off x="3034381" y="1371600"/>
            <a:ext cx="5498658" cy="253916"/>
          </a:xfrm>
        </p:spPr>
        <p:txBody>
          <a:bodyPr/>
          <a:lstStyle>
            <a:lvl1pPr marL="0" indent="0">
              <a:buNone/>
              <a:defRPr sz="1800" b="1">
                <a:solidFill>
                  <a:srgbClr val="414141"/>
                </a:solidFill>
              </a:defRPr>
            </a:lvl1pPr>
          </a:lstStyle>
          <a:p>
            <a:pPr lvl="0"/>
            <a:r>
              <a:rPr lang="en-US" dirty="0" smtClean="0"/>
              <a:t>Click to add subhead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2667000" cy="5148072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360" y="4754880"/>
            <a:ext cx="414183" cy="27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horse + Bkgnd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57200" y="1876970"/>
            <a:ext cx="8107681" cy="770980"/>
          </a:xfrm>
        </p:spPr>
        <p:txBody>
          <a:bodyPr/>
          <a:lstStyle>
            <a:lvl1pPr>
              <a:defRPr>
                <a:solidFill>
                  <a:srgbClr val="414141"/>
                </a:solidFill>
              </a:defRPr>
            </a:lvl1pPr>
            <a:lvl2pPr>
              <a:defRPr>
                <a:solidFill>
                  <a:srgbClr val="414141"/>
                </a:solidFill>
              </a:defRPr>
            </a:lvl2pPr>
            <a:lvl3pPr>
              <a:defRPr>
                <a:solidFill>
                  <a:srgbClr val="414141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457200" y="365760"/>
            <a:ext cx="8107681" cy="377026"/>
          </a:xfrm>
        </p:spPr>
        <p:txBody>
          <a:bodyPr wrap="square">
            <a:spAutoFit/>
          </a:bodyPr>
          <a:lstStyle>
            <a:lvl1pPr>
              <a:defRPr b="0">
                <a:solidFill>
                  <a:srgbClr val="41414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 bwMode="gray">
          <a:xfrm>
            <a:off x="457200" y="1371600"/>
            <a:ext cx="8107681" cy="253916"/>
          </a:xfrm>
        </p:spPr>
        <p:txBody>
          <a:bodyPr/>
          <a:lstStyle>
            <a:lvl1pPr marL="0" indent="0">
              <a:buNone/>
              <a:defRPr sz="1800" b="1">
                <a:solidFill>
                  <a:srgbClr val="414141"/>
                </a:solidFill>
              </a:defRPr>
            </a:lvl1pPr>
          </a:lstStyle>
          <a:p>
            <a:pPr lvl="0"/>
            <a:r>
              <a:rPr lang="en-US" dirty="0" smtClean="0"/>
              <a:t>Click to add subhead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343400" y="1043519"/>
            <a:ext cx="4800600" cy="4099981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360" y="4754880"/>
            <a:ext cx="414183" cy="27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0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g Righ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685800" y="347727"/>
            <a:ext cx="5839130" cy="689420"/>
          </a:xfrm>
          <a:effectLst/>
        </p:spPr>
        <p:txBody>
          <a:bodyPr wrap="square" anchor="b">
            <a:noAutofit/>
          </a:bodyPr>
          <a:lstStyle>
            <a:lvl1pPr algn="r">
              <a:lnSpc>
                <a:spcPct val="85000"/>
              </a:lnSpc>
              <a:defRPr sz="3200" b="0">
                <a:solidFill>
                  <a:srgbClr val="41414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685800" y="1207805"/>
            <a:ext cx="5839130" cy="249299"/>
          </a:xfrm>
          <a:effectLst/>
        </p:spPr>
        <p:txBody>
          <a:bodyPr wrap="square">
            <a:noAutofit/>
          </a:bodyPr>
          <a:lstStyle>
            <a:lvl1pPr marL="0" indent="0" algn="r">
              <a:spcBef>
                <a:spcPts val="1300"/>
              </a:spcBef>
              <a:spcAft>
                <a:spcPts val="0"/>
              </a:spcAft>
              <a:buFont typeface="Arial" charset="0"/>
              <a:buNone/>
              <a:defRPr sz="2000" b="1">
                <a:solidFill>
                  <a:srgbClr val="41414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8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685800" y="1502785"/>
            <a:ext cx="5839130" cy="225703"/>
          </a:xfrm>
        </p:spPr>
        <p:txBody>
          <a:bodyPr wrap="square">
            <a:sp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rgbClr val="414141"/>
                </a:solidFill>
              </a:defRPr>
            </a:lvl1pPr>
            <a:lvl2pPr marL="227012" indent="0">
              <a:buNone/>
              <a:defRPr>
                <a:solidFill>
                  <a:schemeClr val="bg1"/>
                </a:solidFill>
              </a:defRPr>
            </a:lvl2pPr>
            <a:lvl3pPr marL="460375" indent="0">
              <a:buNone/>
              <a:defRPr>
                <a:solidFill>
                  <a:schemeClr val="bg1"/>
                </a:solidFill>
              </a:defRPr>
            </a:lvl3pPr>
            <a:lvl4pPr marL="1122477" indent="0">
              <a:buNone/>
              <a:defRPr>
                <a:solidFill>
                  <a:schemeClr val="bg1"/>
                </a:solidFill>
              </a:defRPr>
            </a:lvl4pPr>
            <a:lvl5pPr marL="142860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858000" y="-1"/>
            <a:ext cx="2286000" cy="5148072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4552950"/>
            <a:ext cx="607991" cy="4041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360" y="4754880"/>
            <a:ext cx="414183" cy="27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5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 (Dark)">
    <p:bg bwMode="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ll_bleed_background_dar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548640" y="1510039"/>
            <a:ext cx="8077200" cy="557784"/>
          </a:xfrm>
          <a:effectLst/>
        </p:spPr>
        <p:txBody>
          <a:bodyPr wrap="square" anchor="ctr" anchorCtr="0"/>
          <a:lstStyle>
            <a:lvl1pPr marL="0" indent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7" name="Picture 6" descr="yes_logo_wht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4196194"/>
            <a:ext cx="1226507" cy="813955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82880" y="4846320"/>
            <a:ext cx="213200" cy="1846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fld id="{8E9DF562-4D88-4A5A-AAF6-44DA0968931F}" type="slidenum">
              <a:rPr lang="en-US" sz="1200" smtClean="0">
                <a:solidFill>
                  <a:srgbClr val="FFFFFF"/>
                </a:solidFill>
                <a:latin typeface="Raleway"/>
                <a:cs typeface="Raleway"/>
              </a:rPr>
              <a:pPr/>
              <a:t>‹#›</a:t>
            </a:fld>
            <a:endParaRPr lang="en-US" sz="1200" dirty="0" smtClean="0">
              <a:solidFill>
                <a:srgbClr val="FFFFFF"/>
              </a:solidFill>
              <a:latin typeface="Raleway"/>
              <a:cs typeface="Raleway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49275" y="2800350"/>
            <a:ext cx="2346325" cy="492443"/>
          </a:xfrm>
        </p:spPr>
        <p:txBody>
          <a:bodyPr/>
          <a:lstStyle>
            <a:lvl1pPr marL="204087" indent="-204087">
              <a:buFont typeface="Arial" panose="020B0604020202020204" pitchFamily="34" charset="0"/>
              <a:buChar char="‒"/>
              <a:defRPr>
                <a:solidFill>
                  <a:schemeClr val="bg1"/>
                </a:solidFill>
              </a:defRPr>
            </a:lvl1pPr>
            <a:lvl2pPr marL="460375" indent="-233363">
              <a:buFont typeface="Arial" panose="020B0604020202020204" pitchFamily="34" charset="0"/>
              <a:buChar char="‒"/>
              <a:defRPr>
                <a:solidFill>
                  <a:schemeClr val="bg1"/>
                </a:solidFill>
              </a:defRPr>
            </a:lvl2pPr>
            <a:lvl3pPr marL="658368" indent="-171450">
              <a:buFont typeface="Arial" panose="020B0604020202020204" pitchFamily="34" charset="0"/>
              <a:buChar char="‒"/>
              <a:defRPr>
                <a:solidFill>
                  <a:schemeClr val="bg1"/>
                </a:solidFill>
              </a:defRPr>
            </a:lvl3pPr>
            <a:lvl4pPr marL="877824" indent="-203200">
              <a:buFont typeface="Arial" panose="020B0604020202020204" pitchFamily="34" charset="0"/>
              <a:buChar char="‒"/>
              <a:defRPr>
                <a:solidFill>
                  <a:schemeClr val="bg1"/>
                </a:solidFill>
              </a:defRPr>
            </a:lvl4pPr>
            <a:lvl5pPr marL="1028700" indent="-142875">
              <a:buFont typeface="Arial" panose="020B0604020202020204" pitchFamily="34" charset="0"/>
              <a:buChar char="‒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521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 (Light)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ull_bleed_background_ligh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050"/>
            <a:ext cx="9164290" cy="5162550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548640" y="1508760"/>
            <a:ext cx="8077200" cy="523220"/>
          </a:xfrm>
          <a:effectLst/>
        </p:spPr>
        <p:txBody>
          <a:bodyPr wrap="square" anchor="ctr" anchorCtr="0"/>
          <a:lstStyle>
            <a:lvl1pPr marL="0" indent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82880" y="4846320"/>
            <a:ext cx="213200" cy="1846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fld id="{8E9DF562-4D88-4A5A-AAF6-44DA0968931F}" type="slidenum">
              <a:rPr lang="en-US" sz="1200" smtClean="0">
                <a:solidFill>
                  <a:srgbClr val="000000"/>
                </a:solidFill>
                <a:latin typeface="Raleway"/>
                <a:cs typeface="Raleway"/>
              </a:rPr>
              <a:pPr/>
              <a:t>‹#›</a:t>
            </a:fld>
            <a:endParaRPr lang="en-US" sz="1200" dirty="0" smtClean="0">
              <a:solidFill>
                <a:srgbClr val="000000"/>
              </a:solidFill>
              <a:latin typeface="Raleway"/>
              <a:cs typeface="Raleway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866" y="4171950"/>
            <a:ext cx="126304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8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(Img Left)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4800600" y="2032922"/>
            <a:ext cx="3733800" cy="935641"/>
          </a:xfrm>
          <a:effectLst/>
        </p:spPr>
        <p:txBody>
          <a:bodyPr anchor="ctr" anchorCtr="0"/>
          <a:lstStyle>
            <a:lvl1pPr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360" y="4754880"/>
            <a:ext cx="414183" cy="274868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419600" cy="514349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80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 bwMode="gray">
          <a:xfrm>
            <a:off x="457200" y="1200150"/>
            <a:ext cx="7955281" cy="253916"/>
          </a:xfrm>
        </p:spPr>
        <p:txBody>
          <a:bodyPr/>
          <a:lstStyle>
            <a:lvl1pPr marL="0" indent="0">
              <a:buNone/>
              <a:defRPr sz="1800" b="1">
                <a:solidFill>
                  <a:srgbClr val="414141"/>
                </a:solidFill>
              </a:defRPr>
            </a:lvl1pPr>
          </a:lstStyle>
          <a:p>
            <a:pPr lvl="0"/>
            <a:r>
              <a:rPr lang="en-US" dirty="0" smtClean="0"/>
              <a:t>Click to add subhead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85800" y="4821099"/>
            <a:ext cx="1600200" cy="112851"/>
          </a:xfrm>
        </p:spPr>
        <p:txBody>
          <a:bodyPr/>
          <a:lstStyle>
            <a:lvl1pPr marL="0" indent="0">
              <a:buNone/>
              <a:defRPr sz="800">
                <a:solidFill>
                  <a:schemeClr val="bg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r>
              <a:rPr lang="en-US" dirty="0" smtClean="0"/>
              <a:t>Cite source here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61950"/>
            <a:ext cx="7991857" cy="38779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457200" y="971550"/>
            <a:ext cx="8001000" cy="0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2362200" y="1581150"/>
            <a:ext cx="6172201" cy="3352800"/>
          </a:xfrm>
        </p:spPr>
        <p:txBody>
          <a:bodyPr/>
          <a:lstStyle>
            <a:lvl1pPr marL="0" indent="0">
              <a:buNone/>
              <a:defRPr>
                <a:solidFill>
                  <a:srgbClr val="414141"/>
                </a:solidFill>
              </a:defRPr>
            </a:lvl1pPr>
            <a:lvl2pPr>
              <a:defRPr>
                <a:solidFill>
                  <a:srgbClr val="414141"/>
                </a:solidFill>
              </a:defRPr>
            </a:lvl2pPr>
            <a:lvl3pPr>
              <a:defRPr>
                <a:solidFill>
                  <a:srgbClr val="414141"/>
                </a:solidFill>
              </a:defRPr>
            </a:lvl3pPr>
          </a:lstStyle>
          <a:p>
            <a:pPr lvl="0"/>
            <a:r>
              <a:rPr lang="en-US" dirty="0" smtClean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360" y="4754880"/>
            <a:ext cx="414183" cy="27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0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HL +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61436"/>
            <a:ext cx="7650480" cy="914914"/>
          </a:xfrm>
        </p:spPr>
        <p:txBody>
          <a:bodyPr/>
          <a:lstStyle>
            <a:lvl1pPr algn="ctr"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219200" y="1657350"/>
            <a:ext cx="2971800" cy="2286000"/>
          </a:xfrm>
        </p:spPr>
        <p:txBody>
          <a:bodyPr/>
          <a:lstStyle>
            <a:lvl1pPr>
              <a:spcAft>
                <a:spcPts val="1200"/>
              </a:spcAft>
              <a:defRPr/>
            </a:lvl1pPr>
            <a:lvl2pPr>
              <a:spcAft>
                <a:spcPts val="1200"/>
              </a:spcAft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953000" y="1657350"/>
            <a:ext cx="2971800" cy="2286000"/>
          </a:xfrm>
        </p:spPr>
        <p:txBody>
          <a:bodyPr/>
          <a:lstStyle>
            <a:lvl1pPr>
              <a:spcAft>
                <a:spcPts val="1200"/>
              </a:spcAft>
              <a:defRPr/>
            </a:lvl1pPr>
            <a:lvl2pPr>
              <a:spcAft>
                <a:spcPts val="1200"/>
              </a:spcAft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4572000" y="1657350"/>
            <a:ext cx="0" cy="2286000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360" y="4754880"/>
            <a:ext cx="414183" cy="27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81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L +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7991857" cy="38779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57200" y="1310500"/>
            <a:ext cx="3872866" cy="253916"/>
          </a:xfrm>
        </p:spPr>
        <p:txBody>
          <a:bodyPr/>
          <a:lstStyle>
            <a:lvl1pPr marL="0" indent="0">
              <a:buNone/>
              <a:defRPr sz="1800" b="1">
                <a:solidFill>
                  <a:srgbClr val="414141"/>
                </a:solidFill>
              </a:defRPr>
            </a:lvl1pPr>
          </a:lstStyle>
          <a:p>
            <a:pPr lvl="0"/>
            <a:r>
              <a:rPr lang="en-US" dirty="0" smtClean="0"/>
              <a:t>Click to add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754880" y="1310500"/>
            <a:ext cx="3778797" cy="253916"/>
          </a:xfrm>
        </p:spPr>
        <p:txBody>
          <a:bodyPr/>
          <a:lstStyle>
            <a:lvl1pPr marL="0" indent="0">
              <a:buNone/>
              <a:defRPr sz="1800" b="1">
                <a:solidFill>
                  <a:srgbClr val="414141"/>
                </a:solidFill>
              </a:defRPr>
            </a:lvl1pPr>
          </a:lstStyle>
          <a:p>
            <a:pPr lvl="0"/>
            <a:r>
              <a:rPr lang="en-US" dirty="0" smtClean="0"/>
              <a:t>Click to add subhead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2"/>
          </p:nvPr>
        </p:nvSpPr>
        <p:spPr>
          <a:xfrm>
            <a:off x="457200" y="1724570"/>
            <a:ext cx="3873608" cy="770980"/>
          </a:xfrm>
        </p:spPr>
        <p:txBody>
          <a:bodyPr/>
          <a:lstStyle>
            <a:lvl1pPr>
              <a:defRPr>
                <a:solidFill>
                  <a:srgbClr val="414141"/>
                </a:solidFill>
              </a:defRPr>
            </a:lvl1pPr>
            <a:lvl2pPr>
              <a:defRPr>
                <a:solidFill>
                  <a:srgbClr val="414141"/>
                </a:solidFill>
              </a:defRPr>
            </a:lvl2pPr>
            <a:lvl3pPr>
              <a:defRPr>
                <a:solidFill>
                  <a:srgbClr val="414141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3"/>
          </p:nvPr>
        </p:nvSpPr>
        <p:spPr>
          <a:xfrm>
            <a:off x="4754879" y="1724570"/>
            <a:ext cx="3779521" cy="770980"/>
          </a:xfrm>
        </p:spPr>
        <p:txBody>
          <a:bodyPr/>
          <a:lstStyle>
            <a:lvl1pPr>
              <a:defRPr>
                <a:solidFill>
                  <a:srgbClr val="414141"/>
                </a:solidFill>
              </a:defRPr>
            </a:lvl1pPr>
            <a:lvl2pPr>
              <a:defRPr>
                <a:solidFill>
                  <a:srgbClr val="414141"/>
                </a:solidFill>
              </a:defRPr>
            </a:lvl2pPr>
            <a:lvl3pPr>
              <a:defRPr>
                <a:solidFill>
                  <a:srgbClr val="414141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457200" y="971550"/>
            <a:ext cx="8001000" cy="0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360" y="4754880"/>
            <a:ext cx="414183" cy="27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55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L + 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4760"/>
            <a:ext cx="3688080" cy="767390"/>
          </a:xfrm>
        </p:spPr>
        <p:txBody>
          <a:bodyPr wrap="square">
            <a:spAutoFit/>
          </a:bodyPr>
          <a:lstStyle>
            <a:lvl1pPr>
              <a:defRPr sz="1800">
                <a:solidFill>
                  <a:srgbClr val="414141"/>
                </a:solidFill>
              </a:defRPr>
            </a:lvl1pPr>
            <a:lvl2pPr>
              <a:defRPr sz="1600">
                <a:solidFill>
                  <a:srgbClr val="414141"/>
                </a:solidFill>
              </a:defRPr>
            </a:lvl2pPr>
            <a:lvl3pPr marL="658368" indent="-173736">
              <a:defRPr sz="1400">
                <a:solidFill>
                  <a:srgbClr val="414141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194760"/>
            <a:ext cx="3581399" cy="68736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dirty="0" smtClean="0">
                <a:solidFill>
                  <a:srgbClr val="414141"/>
                </a:solidFill>
              </a:defRPr>
            </a:lvl1pPr>
            <a:lvl2pPr>
              <a:defRPr lang="en-US" dirty="0" smtClean="0">
                <a:solidFill>
                  <a:srgbClr val="414141"/>
                </a:solidFill>
              </a:defRPr>
            </a:lvl2pPr>
            <a:lvl3pPr>
              <a:defRPr lang="en-US" dirty="0" smtClean="0">
                <a:solidFill>
                  <a:srgbClr val="414141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4572000" y="1200150"/>
            <a:ext cx="0" cy="3429000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7991857" cy="38779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 bwMode="auto">
          <a:xfrm>
            <a:off x="457200" y="971550"/>
            <a:ext cx="8001000" cy="0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 userDrawn="1"/>
        </p:nvCxnSpPr>
        <p:spPr bwMode="auto">
          <a:xfrm>
            <a:off x="457200" y="2726581"/>
            <a:ext cx="8001000" cy="0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>
          <a:xfrm>
            <a:off x="457200" y="3023560"/>
            <a:ext cx="3688080" cy="767390"/>
          </a:xfrm>
        </p:spPr>
        <p:txBody>
          <a:bodyPr wrap="square">
            <a:spAutoFit/>
          </a:bodyPr>
          <a:lstStyle>
            <a:lvl1pPr>
              <a:defRPr sz="1800">
                <a:solidFill>
                  <a:srgbClr val="414141"/>
                </a:solidFill>
              </a:defRPr>
            </a:lvl1pPr>
            <a:lvl2pPr>
              <a:defRPr sz="1600">
                <a:solidFill>
                  <a:srgbClr val="414141"/>
                </a:solidFill>
              </a:defRPr>
            </a:lvl2pPr>
            <a:lvl3pPr marL="658368" indent="-173736">
              <a:defRPr sz="1400">
                <a:solidFill>
                  <a:srgbClr val="414141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>
          <a:xfrm>
            <a:off x="4953000" y="3028950"/>
            <a:ext cx="3688080" cy="767390"/>
          </a:xfrm>
        </p:spPr>
        <p:txBody>
          <a:bodyPr wrap="square">
            <a:spAutoFit/>
          </a:bodyPr>
          <a:lstStyle>
            <a:lvl1pPr>
              <a:defRPr sz="1800">
                <a:solidFill>
                  <a:srgbClr val="414141"/>
                </a:solidFill>
              </a:defRPr>
            </a:lvl1pPr>
            <a:lvl2pPr>
              <a:defRPr sz="1600">
                <a:solidFill>
                  <a:srgbClr val="414141"/>
                </a:solidFill>
              </a:defRPr>
            </a:lvl2pPr>
            <a:lvl3pPr marL="658368" indent="-173736">
              <a:defRPr sz="1400">
                <a:solidFill>
                  <a:srgbClr val="414141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360" y="4754880"/>
            <a:ext cx="414183" cy="27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1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(w/ Ru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7991857" cy="38779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457200" y="971550"/>
            <a:ext cx="8001000" cy="0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360" y="4754880"/>
            <a:ext cx="414183" cy="27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2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61950"/>
            <a:ext cx="7315200" cy="430887"/>
          </a:xfrm>
        </p:spPr>
        <p:txBody>
          <a:bodyPr/>
          <a:lstStyle>
            <a:lvl1pPr marL="0" indent="0">
              <a:buNone/>
              <a:defRPr sz="2800">
                <a:latin typeface="Raleway Light"/>
                <a:cs typeface="Raleway Light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360" y="4754880"/>
            <a:ext cx="414183" cy="27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4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316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+ Bkgnd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822" y="499863"/>
            <a:ext cx="8267178" cy="465717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57200" y="1554480"/>
            <a:ext cx="5221623" cy="841256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414141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414141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414141"/>
                </a:solidFill>
              </a:defRPr>
            </a:lvl3pPr>
            <a:lvl4pPr marL="674624" indent="0">
              <a:buNone/>
              <a:defRPr/>
            </a:lvl4pPr>
            <a:lvl5pPr marL="885825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457200" y="365760"/>
            <a:ext cx="5218176" cy="430887"/>
          </a:xfrm>
        </p:spPr>
        <p:txBody>
          <a:bodyPr wrap="square">
            <a:spAutoFit/>
          </a:bodyPr>
          <a:lstStyle>
            <a:lvl1pPr>
              <a:defRPr b="0">
                <a:solidFill>
                  <a:srgbClr val="41414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33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(Photo)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-19050"/>
            <a:ext cx="9144000" cy="369975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" name="Rectangle 3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453764" y="4364093"/>
            <a:ext cx="6227064" cy="169277"/>
          </a:xfrm>
          <a:effectLst/>
        </p:spPr>
        <p:txBody>
          <a:bodyPr wrap="square">
            <a:spAutoFit/>
          </a:bodyPr>
          <a:lstStyle>
            <a:lvl1pPr marL="0" indent="0" algn="l">
              <a:spcBef>
                <a:spcPts val="1300"/>
              </a:spcBef>
              <a:spcAft>
                <a:spcPts val="0"/>
              </a:spcAft>
              <a:buFont typeface="Arial" charset="0"/>
              <a:buNone/>
              <a:defRPr sz="1200" b="1">
                <a:solidFill>
                  <a:srgbClr val="41414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9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453764" y="4539151"/>
            <a:ext cx="6227064" cy="16927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200">
                <a:solidFill>
                  <a:srgbClr val="414141"/>
                </a:solidFill>
              </a:defRPr>
            </a:lvl1pPr>
            <a:lvl2pPr marL="227012" indent="0">
              <a:buNone/>
              <a:defRPr>
                <a:solidFill>
                  <a:schemeClr val="bg1"/>
                </a:solidFill>
              </a:defRPr>
            </a:lvl2pPr>
            <a:lvl3pPr marL="460375" indent="0">
              <a:buNone/>
              <a:defRPr>
                <a:solidFill>
                  <a:schemeClr val="bg1"/>
                </a:solidFill>
              </a:defRPr>
            </a:lvl3pPr>
            <a:lvl4pPr marL="1122477" indent="0">
              <a:buNone/>
              <a:defRPr>
                <a:solidFill>
                  <a:schemeClr val="bg1"/>
                </a:solidFill>
              </a:defRPr>
            </a:lvl4pPr>
            <a:lvl5pPr marL="142860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453763" y="3975275"/>
            <a:ext cx="6251837" cy="269304"/>
          </a:xfrm>
          <a:effectLst/>
        </p:spPr>
        <p:txBody>
          <a:bodyPr wrap="square" anchor="b">
            <a:spAutoFit/>
          </a:bodyPr>
          <a:lstStyle>
            <a:lvl1pPr algn="l">
              <a:lnSpc>
                <a:spcPct val="85000"/>
              </a:lnSpc>
              <a:defRPr sz="2000" b="0">
                <a:solidFill>
                  <a:srgbClr val="41414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360" y="4754880"/>
            <a:ext cx="414183" cy="27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8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(Green)">
    <p:bg>
      <p:bgPr>
        <a:solidFill>
          <a:srgbClr val="54B9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0473" cy="5143499"/>
          </a:xfrm>
          <a:prstGeom prst="rect">
            <a:avLst/>
          </a:prstGeom>
        </p:spPr>
      </p:pic>
      <p:sp>
        <p:nvSpPr>
          <p:cNvPr id="9" name="Content Placeholder 4"/>
          <p:cNvSpPr>
            <a:spLocks noGrp="1"/>
          </p:cNvSpPr>
          <p:nvPr>
            <p:ph sz="quarter" idx="11"/>
          </p:nvPr>
        </p:nvSpPr>
        <p:spPr bwMode="black">
          <a:xfrm>
            <a:off x="542544" y="3432497"/>
            <a:ext cx="3800856" cy="25391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227012" indent="0">
              <a:buNone/>
              <a:defRPr>
                <a:solidFill>
                  <a:schemeClr val="bg1"/>
                </a:solidFill>
              </a:defRPr>
            </a:lvl2pPr>
            <a:lvl3pPr marL="460375" indent="0">
              <a:buNone/>
              <a:defRPr>
                <a:solidFill>
                  <a:schemeClr val="bg1"/>
                </a:solidFill>
              </a:defRPr>
            </a:lvl3pPr>
            <a:lvl4pPr marL="1122477" indent="0">
              <a:buNone/>
              <a:defRPr>
                <a:solidFill>
                  <a:schemeClr val="bg1"/>
                </a:solidFill>
              </a:defRPr>
            </a:lvl4pPr>
            <a:lvl5pPr marL="142860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33400" y="2419350"/>
            <a:ext cx="5867400" cy="430887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  <a:latin typeface="Raleway Light"/>
                <a:cs typeface="Raleway Light"/>
              </a:defRPr>
            </a:lvl1pPr>
            <a:lvl2pPr marL="227012" indent="0">
              <a:buNone/>
              <a:defRPr sz="2800">
                <a:solidFill>
                  <a:schemeClr val="bg1"/>
                </a:solidFill>
                <a:latin typeface="Raleway Light"/>
                <a:cs typeface="Raleway Light"/>
              </a:defRPr>
            </a:lvl2pPr>
            <a:lvl3pPr marL="486918" indent="0">
              <a:buNone/>
              <a:defRPr sz="2800">
                <a:solidFill>
                  <a:schemeClr val="bg1"/>
                </a:solidFill>
                <a:latin typeface="Raleway Light"/>
                <a:cs typeface="Raleway Light"/>
              </a:defRPr>
            </a:lvl3pPr>
            <a:lvl4pPr marL="674624" indent="0">
              <a:buNone/>
              <a:defRPr sz="2800">
                <a:solidFill>
                  <a:schemeClr val="bg1"/>
                </a:solidFill>
                <a:latin typeface="Raleway Light"/>
                <a:cs typeface="Raleway Light"/>
              </a:defRPr>
            </a:lvl4pPr>
            <a:lvl5pPr marL="885825" indent="0">
              <a:buNone/>
              <a:defRPr sz="2800">
                <a:solidFill>
                  <a:schemeClr val="bg1"/>
                </a:solidFill>
                <a:latin typeface="Raleway Light"/>
                <a:cs typeface="Raleway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4"/>
          <p:cNvSpPr>
            <a:spLocks noGrp="1"/>
          </p:cNvSpPr>
          <p:nvPr>
            <p:ph sz="quarter" idx="14"/>
          </p:nvPr>
        </p:nvSpPr>
        <p:spPr bwMode="black">
          <a:xfrm>
            <a:off x="542544" y="3105150"/>
            <a:ext cx="3800856" cy="276999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 i="0">
                <a:solidFill>
                  <a:schemeClr val="bg1"/>
                </a:solidFill>
                <a:latin typeface="Raleway SemiBold"/>
                <a:cs typeface="Raleway SemiBold"/>
              </a:defRPr>
            </a:lvl1pPr>
            <a:lvl2pPr marL="227012" indent="0">
              <a:buNone/>
              <a:defRPr>
                <a:solidFill>
                  <a:schemeClr val="bg1"/>
                </a:solidFill>
              </a:defRPr>
            </a:lvl2pPr>
            <a:lvl3pPr marL="460375" indent="0">
              <a:buNone/>
              <a:defRPr>
                <a:solidFill>
                  <a:schemeClr val="bg1"/>
                </a:solidFill>
              </a:defRPr>
            </a:lvl3pPr>
            <a:lvl4pPr marL="1122477" indent="0">
              <a:buNone/>
              <a:defRPr>
                <a:solidFill>
                  <a:schemeClr val="bg1"/>
                </a:solidFill>
              </a:defRPr>
            </a:lvl4pPr>
            <a:lvl5pPr marL="142860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831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Hero)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457200" y="3931920"/>
            <a:ext cx="6251837" cy="269304"/>
          </a:xfrm>
          <a:effectLst/>
        </p:spPr>
        <p:txBody>
          <a:bodyPr wrap="square" anchor="b">
            <a:spAutoFit/>
          </a:bodyPr>
          <a:lstStyle>
            <a:lvl1pPr algn="l">
              <a:lnSpc>
                <a:spcPct val="85000"/>
              </a:lnSpc>
              <a:defRPr sz="2000" b="0">
                <a:solidFill>
                  <a:srgbClr val="41414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457200" y="4389120"/>
            <a:ext cx="6227064" cy="169277"/>
          </a:xfrm>
          <a:effectLst/>
        </p:spPr>
        <p:txBody>
          <a:bodyPr wrap="square">
            <a:spAutoFit/>
          </a:bodyPr>
          <a:lstStyle>
            <a:lvl1pPr marL="0" indent="0" algn="l">
              <a:spcBef>
                <a:spcPts val="1300"/>
              </a:spcBef>
              <a:spcAft>
                <a:spcPts val="0"/>
              </a:spcAft>
              <a:buFont typeface="Arial" charset="0"/>
              <a:buNone/>
              <a:defRPr sz="1200" b="1">
                <a:solidFill>
                  <a:srgbClr val="41414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8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457200" y="4663440"/>
            <a:ext cx="6227064" cy="16927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200">
                <a:solidFill>
                  <a:srgbClr val="414141"/>
                </a:solidFill>
              </a:defRPr>
            </a:lvl1pPr>
            <a:lvl2pPr marL="227012" indent="0">
              <a:buNone/>
              <a:defRPr>
                <a:solidFill>
                  <a:schemeClr val="bg1"/>
                </a:solidFill>
              </a:defRPr>
            </a:lvl2pPr>
            <a:lvl3pPr marL="460375" indent="0">
              <a:buNone/>
              <a:defRPr>
                <a:solidFill>
                  <a:schemeClr val="bg1"/>
                </a:solidFill>
              </a:defRPr>
            </a:lvl3pPr>
            <a:lvl4pPr marL="1122477" indent="0">
              <a:buNone/>
              <a:defRPr>
                <a:solidFill>
                  <a:schemeClr val="bg1"/>
                </a:solidFill>
              </a:defRPr>
            </a:lvl4pPr>
            <a:lvl5pPr marL="142860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4106430"/>
            <a:ext cx="1017303" cy="67512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356616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79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Green)">
    <p:bg>
      <p:bgPr>
        <a:solidFill>
          <a:srgbClr val="54B9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548640" y="1828800"/>
            <a:ext cx="5931008" cy="997196"/>
          </a:xfrm>
          <a:ln>
            <a:solidFill>
              <a:srgbClr val="55B74E"/>
            </a:solidFill>
          </a:ln>
          <a:effectLst/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545991" y="3108960"/>
            <a:ext cx="3797409" cy="253916"/>
          </a:xfrm>
          <a:effectLst/>
        </p:spPr>
        <p:txBody>
          <a:bodyPr wrap="square">
            <a:spAutoFit/>
          </a:bodyPr>
          <a:lstStyle>
            <a:lvl1pPr marL="0" indent="0">
              <a:spcBef>
                <a:spcPts val="1300"/>
              </a:spcBef>
              <a:spcAft>
                <a:spcPts val="0"/>
              </a:spcAft>
              <a:buFont typeface="Arial" charset="0"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8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548640" y="3432497"/>
            <a:ext cx="3800856" cy="25391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227012" indent="0">
              <a:buNone/>
              <a:defRPr>
                <a:solidFill>
                  <a:schemeClr val="bg1"/>
                </a:solidFill>
              </a:defRPr>
            </a:lvl2pPr>
            <a:lvl3pPr marL="460375" indent="0">
              <a:buNone/>
              <a:defRPr>
                <a:solidFill>
                  <a:schemeClr val="bg1"/>
                </a:solidFill>
              </a:defRPr>
            </a:lvl3pPr>
            <a:lvl4pPr marL="1122477" indent="0">
              <a:buNone/>
              <a:defRPr>
                <a:solidFill>
                  <a:schemeClr val="bg1"/>
                </a:solidFill>
              </a:defRPr>
            </a:lvl4pPr>
            <a:lvl5pPr marL="142860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4106430"/>
            <a:ext cx="1017303" cy="67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5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g Righ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685800" y="347727"/>
            <a:ext cx="5839130" cy="689420"/>
          </a:xfrm>
          <a:effectLst/>
        </p:spPr>
        <p:txBody>
          <a:bodyPr wrap="square" anchor="b">
            <a:noAutofit/>
          </a:bodyPr>
          <a:lstStyle>
            <a:lvl1pPr algn="r">
              <a:lnSpc>
                <a:spcPct val="85000"/>
              </a:lnSpc>
              <a:defRPr sz="3200" b="0">
                <a:solidFill>
                  <a:srgbClr val="41414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685800" y="1207805"/>
            <a:ext cx="5839130" cy="249299"/>
          </a:xfrm>
          <a:effectLst/>
        </p:spPr>
        <p:txBody>
          <a:bodyPr wrap="square">
            <a:noAutofit/>
          </a:bodyPr>
          <a:lstStyle>
            <a:lvl1pPr marL="0" indent="0" algn="r">
              <a:spcBef>
                <a:spcPts val="1300"/>
              </a:spcBef>
              <a:spcAft>
                <a:spcPts val="0"/>
              </a:spcAft>
              <a:buFont typeface="Arial" charset="0"/>
              <a:buNone/>
              <a:defRPr sz="2000" b="1">
                <a:solidFill>
                  <a:srgbClr val="41414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8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685800" y="1502785"/>
            <a:ext cx="5839130" cy="225703"/>
          </a:xfrm>
        </p:spPr>
        <p:txBody>
          <a:bodyPr wrap="square">
            <a:sp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rgbClr val="414141"/>
                </a:solidFill>
              </a:defRPr>
            </a:lvl1pPr>
            <a:lvl2pPr marL="227012" indent="0">
              <a:buNone/>
              <a:defRPr>
                <a:solidFill>
                  <a:schemeClr val="bg1"/>
                </a:solidFill>
              </a:defRPr>
            </a:lvl2pPr>
            <a:lvl3pPr marL="460375" indent="0">
              <a:buNone/>
              <a:defRPr>
                <a:solidFill>
                  <a:schemeClr val="bg1"/>
                </a:solidFill>
              </a:defRPr>
            </a:lvl3pPr>
            <a:lvl4pPr marL="1122477" indent="0">
              <a:buNone/>
              <a:defRPr>
                <a:solidFill>
                  <a:schemeClr val="bg1"/>
                </a:solidFill>
              </a:defRPr>
            </a:lvl4pPr>
            <a:lvl5pPr marL="142860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858000" y="-1"/>
            <a:ext cx="2286000" cy="5148072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4552950"/>
            <a:ext cx="607991" cy="4041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360" y="4754880"/>
            <a:ext cx="414183" cy="27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3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+ Bkgnd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822" y="499863"/>
            <a:ext cx="8267178" cy="465717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457200" y="1554480"/>
            <a:ext cx="5221623" cy="841256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414141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414141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414141"/>
                </a:solidFill>
              </a:defRPr>
            </a:lvl3pPr>
            <a:lvl4pPr marL="674624" indent="0">
              <a:buNone/>
              <a:defRPr/>
            </a:lvl4pPr>
            <a:lvl5pPr marL="885825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457200" y="365760"/>
            <a:ext cx="5218176" cy="430887"/>
          </a:xfrm>
        </p:spPr>
        <p:txBody>
          <a:bodyPr wrap="square">
            <a:spAutoFit/>
          </a:bodyPr>
          <a:lstStyle>
            <a:lvl1pPr>
              <a:defRPr b="0">
                <a:solidFill>
                  <a:srgbClr val="41414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39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457200" y="1280160"/>
            <a:ext cx="8031481" cy="770980"/>
          </a:xfrm>
        </p:spPr>
        <p:txBody>
          <a:bodyPr/>
          <a:lstStyle>
            <a:lvl1pPr>
              <a:defRPr>
                <a:solidFill>
                  <a:srgbClr val="414141"/>
                </a:solidFill>
              </a:defRPr>
            </a:lvl1pPr>
            <a:lvl2pPr>
              <a:defRPr>
                <a:solidFill>
                  <a:srgbClr val="414141"/>
                </a:solidFill>
              </a:defRPr>
            </a:lvl2pPr>
            <a:lvl3pPr>
              <a:defRPr>
                <a:solidFill>
                  <a:srgbClr val="414141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457200" y="365760"/>
            <a:ext cx="8031481" cy="377026"/>
          </a:xfrm>
        </p:spPr>
        <p:txBody>
          <a:bodyPr wrap="square">
            <a:spAutoFit/>
          </a:bodyPr>
          <a:lstStyle>
            <a:lvl1pPr>
              <a:defRPr b="0">
                <a:solidFill>
                  <a:srgbClr val="41414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360" y="4754880"/>
            <a:ext cx="414183" cy="27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7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horse + Img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7"/>
          <p:cNvSpPr>
            <a:spLocks noGrp="1"/>
          </p:cNvSpPr>
          <p:nvPr>
            <p:ph idx="11"/>
          </p:nvPr>
        </p:nvSpPr>
        <p:spPr>
          <a:xfrm>
            <a:off x="457200" y="1463040"/>
            <a:ext cx="4102208" cy="324231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smtClean="0">
                <a:solidFill>
                  <a:srgbClr val="414141"/>
                </a:solidFill>
              </a:rPr>
              <a:t>Click to edit Master text styles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953000" y="0"/>
            <a:ext cx="4191000" cy="51435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4108705" cy="91973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200" y="4705350"/>
            <a:ext cx="536028" cy="3557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360" y="4754880"/>
            <a:ext cx="414183" cy="27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5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orkhorse + Img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6"/>
          <p:cNvSpPr>
            <a:spLocks noGrp="1"/>
          </p:cNvSpPr>
          <p:nvPr>
            <p:ph sz="quarter" idx="11"/>
          </p:nvPr>
        </p:nvSpPr>
        <p:spPr>
          <a:xfrm>
            <a:off x="3035808" y="1828800"/>
            <a:ext cx="5486400" cy="770980"/>
          </a:xfrm>
        </p:spPr>
        <p:txBody>
          <a:bodyPr/>
          <a:lstStyle>
            <a:lvl1pPr>
              <a:defRPr>
                <a:solidFill>
                  <a:srgbClr val="414141"/>
                </a:solidFill>
              </a:defRPr>
            </a:lvl1pPr>
            <a:lvl2pPr>
              <a:defRPr>
                <a:solidFill>
                  <a:srgbClr val="414141"/>
                </a:solidFill>
              </a:defRPr>
            </a:lvl2pPr>
            <a:lvl3pPr>
              <a:defRPr>
                <a:solidFill>
                  <a:srgbClr val="414141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034380" y="365760"/>
            <a:ext cx="5498658" cy="443198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 bwMode="gray">
          <a:xfrm>
            <a:off x="3034381" y="1371600"/>
            <a:ext cx="5498658" cy="253916"/>
          </a:xfrm>
        </p:spPr>
        <p:txBody>
          <a:bodyPr/>
          <a:lstStyle>
            <a:lvl1pPr marL="0" indent="0">
              <a:buNone/>
              <a:defRPr sz="1800" b="1">
                <a:solidFill>
                  <a:srgbClr val="414141"/>
                </a:solidFill>
              </a:defRPr>
            </a:lvl1pPr>
          </a:lstStyle>
          <a:p>
            <a:pPr lvl="0"/>
            <a:r>
              <a:rPr lang="en-US" dirty="0" smtClean="0"/>
              <a:t>Click to add subhead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2667000" cy="5148072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360" y="4754880"/>
            <a:ext cx="414183" cy="27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horse + Bkgnd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57200" y="1876970"/>
            <a:ext cx="8107681" cy="770980"/>
          </a:xfrm>
        </p:spPr>
        <p:txBody>
          <a:bodyPr/>
          <a:lstStyle>
            <a:lvl1pPr>
              <a:defRPr>
                <a:solidFill>
                  <a:srgbClr val="414141"/>
                </a:solidFill>
              </a:defRPr>
            </a:lvl1pPr>
            <a:lvl2pPr>
              <a:defRPr>
                <a:solidFill>
                  <a:srgbClr val="414141"/>
                </a:solidFill>
              </a:defRPr>
            </a:lvl2pPr>
            <a:lvl3pPr>
              <a:defRPr>
                <a:solidFill>
                  <a:srgbClr val="414141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457200" y="365760"/>
            <a:ext cx="8107681" cy="377026"/>
          </a:xfrm>
        </p:spPr>
        <p:txBody>
          <a:bodyPr wrap="square">
            <a:spAutoFit/>
          </a:bodyPr>
          <a:lstStyle>
            <a:lvl1pPr>
              <a:defRPr b="0">
                <a:solidFill>
                  <a:srgbClr val="41414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 bwMode="gray">
          <a:xfrm>
            <a:off x="457200" y="1371600"/>
            <a:ext cx="8107681" cy="253916"/>
          </a:xfrm>
        </p:spPr>
        <p:txBody>
          <a:bodyPr/>
          <a:lstStyle>
            <a:lvl1pPr marL="0" indent="0">
              <a:buNone/>
              <a:defRPr sz="1800" b="1">
                <a:solidFill>
                  <a:srgbClr val="414141"/>
                </a:solidFill>
              </a:defRPr>
            </a:lvl1pPr>
          </a:lstStyle>
          <a:p>
            <a:pPr lvl="0"/>
            <a:r>
              <a:rPr lang="en-US" dirty="0" smtClean="0"/>
              <a:t>Click to add subhead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343400" y="1043519"/>
            <a:ext cx="4800600" cy="4099981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360" y="4754880"/>
            <a:ext cx="414183" cy="27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41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6"/>
          <p:cNvSpPr>
            <a:spLocks noGrp="1"/>
          </p:cNvSpPr>
          <p:nvPr>
            <p:ph sz="quarter" idx="11"/>
          </p:nvPr>
        </p:nvSpPr>
        <p:spPr>
          <a:xfrm>
            <a:off x="457200" y="1280160"/>
            <a:ext cx="8031481" cy="770980"/>
          </a:xfrm>
        </p:spPr>
        <p:txBody>
          <a:bodyPr/>
          <a:lstStyle>
            <a:lvl1pPr>
              <a:defRPr>
                <a:solidFill>
                  <a:srgbClr val="414141"/>
                </a:solidFill>
              </a:defRPr>
            </a:lvl1pPr>
            <a:lvl2pPr>
              <a:defRPr>
                <a:solidFill>
                  <a:srgbClr val="414141"/>
                </a:solidFill>
              </a:defRPr>
            </a:lvl2pPr>
            <a:lvl3pPr>
              <a:defRPr>
                <a:solidFill>
                  <a:srgbClr val="414141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457200" y="365760"/>
            <a:ext cx="8031481" cy="377026"/>
          </a:xfrm>
        </p:spPr>
        <p:txBody>
          <a:bodyPr wrap="square">
            <a:spAutoFit/>
          </a:bodyPr>
          <a:lstStyle>
            <a:lvl1pPr>
              <a:defRPr b="0">
                <a:solidFill>
                  <a:srgbClr val="41414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360" y="4754880"/>
            <a:ext cx="414183" cy="27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0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 (Dark)">
    <p:bg bwMode="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ll_bleed_background_dar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548640" y="1510039"/>
            <a:ext cx="8077200" cy="557784"/>
          </a:xfrm>
          <a:effectLst/>
        </p:spPr>
        <p:txBody>
          <a:bodyPr wrap="square" anchor="ctr" anchorCtr="0"/>
          <a:lstStyle>
            <a:lvl1pPr marL="0" indent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7" name="Picture 6" descr="yes_logo_wht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4196194"/>
            <a:ext cx="1226507" cy="813955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82880" y="4846320"/>
            <a:ext cx="213200" cy="1846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fld id="{8E9DF562-4D88-4A5A-AAF6-44DA0968931F}" type="slidenum">
              <a:rPr lang="en-US" sz="1200" smtClean="0">
                <a:solidFill>
                  <a:srgbClr val="FFFFFF"/>
                </a:solidFill>
                <a:latin typeface="Raleway"/>
                <a:cs typeface="Raleway"/>
              </a:rPr>
              <a:pPr/>
              <a:t>‹#›</a:t>
            </a:fld>
            <a:endParaRPr lang="en-US" sz="1200" dirty="0" smtClean="0">
              <a:solidFill>
                <a:srgbClr val="FFFFFF"/>
              </a:solidFill>
              <a:latin typeface="Raleway"/>
              <a:cs typeface="Raleway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49275" y="2800350"/>
            <a:ext cx="2346325" cy="492443"/>
          </a:xfrm>
        </p:spPr>
        <p:txBody>
          <a:bodyPr/>
          <a:lstStyle>
            <a:lvl1pPr marL="204087" indent="-204087">
              <a:buFont typeface="Arial" panose="020B0604020202020204" pitchFamily="34" charset="0"/>
              <a:buChar char="‒"/>
              <a:defRPr>
                <a:solidFill>
                  <a:schemeClr val="bg1"/>
                </a:solidFill>
              </a:defRPr>
            </a:lvl1pPr>
            <a:lvl2pPr marL="460375" indent="-233363">
              <a:buFont typeface="Arial" panose="020B0604020202020204" pitchFamily="34" charset="0"/>
              <a:buChar char="‒"/>
              <a:defRPr>
                <a:solidFill>
                  <a:schemeClr val="bg1"/>
                </a:solidFill>
              </a:defRPr>
            </a:lvl2pPr>
            <a:lvl3pPr marL="658368" indent="-171450">
              <a:buFont typeface="Arial" panose="020B0604020202020204" pitchFamily="34" charset="0"/>
              <a:buChar char="‒"/>
              <a:defRPr>
                <a:solidFill>
                  <a:schemeClr val="bg1"/>
                </a:solidFill>
              </a:defRPr>
            </a:lvl3pPr>
            <a:lvl4pPr marL="877824" indent="-203200">
              <a:buFont typeface="Arial" panose="020B0604020202020204" pitchFamily="34" charset="0"/>
              <a:buChar char="‒"/>
              <a:defRPr>
                <a:solidFill>
                  <a:schemeClr val="bg1"/>
                </a:solidFill>
              </a:defRPr>
            </a:lvl4pPr>
            <a:lvl5pPr marL="1028700" indent="-142875">
              <a:buFont typeface="Arial" panose="020B0604020202020204" pitchFamily="34" charset="0"/>
              <a:buChar char="‒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861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 (Light)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ull_bleed_background_ligh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050"/>
            <a:ext cx="9164290" cy="5162550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548640" y="1508760"/>
            <a:ext cx="8077200" cy="523220"/>
          </a:xfrm>
          <a:effectLst/>
        </p:spPr>
        <p:txBody>
          <a:bodyPr wrap="square" anchor="ctr" anchorCtr="0"/>
          <a:lstStyle>
            <a:lvl1pPr marL="0" indent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82880" y="4846320"/>
            <a:ext cx="213200" cy="1846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fld id="{8E9DF562-4D88-4A5A-AAF6-44DA0968931F}" type="slidenum">
              <a:rPr lang="en-US" sz="1200" smtClean="0">
                <a:solidFill>
                  <a:srgbClr val="000000"/>
                </a:solidFill>
                <a:latin typeface="Raleway"/>
                <a:cs typeface="Raleway"/>
              </a:rPr>
              <a:pPr/>
              <a:t>‹#›</a:t>
            </a:fld>
            <a:endParaRPr lang="en-US" sz="1200" dirty="0" smtClean="0">
              <a:solidFill>
                <a:srgbClr val="000000"/>
              </a:solidFill>
              <a:latin typeface="Raleway"/>
              <a:cs typeface="Raleway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5866" y="4171950"/>
            <a:ext cx="126304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2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(Img Left)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4800600" y="2032922"/>
            <a:ext cx="3733800" cy="935641"/>
          </a:xfrm>
          <a:effectLst/>
        </p:spPr>
        <p:txBody>
          <a:bodyPr anchor="ctr" anchorCtr="0"/>
          <a:lstStyle>
            <a:lvl1pPr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360" y="4754880"/>
            <a:ext cx="414183" cy="274868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419600" cy="514349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65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 bwMode="gray">
          <a:xfrm>
            <a:off x="457200" y="1200150"/>
            <a:ext cx="7955281" cy="253916"/>
          </a:xfrm>
        </p:spPr>
        <p:txBody>
          <a:bodyPr/>
          <a:lstStyle>
            <a:lvl1pPr marL="0" indent="0">
              <a:buNone/>
              <a:defRPr sz="1800" b="1">
                <a:solidFill>
                  <a:srgbClr val="414141"/>
                </a:solidFill>
              </a:defRPr>
            </a:lvl1pPr>
          </a:lstStyle>
          <a:p>
            <a:pPr lvl="0"/>
            <a:r>
              <a:rPr lang="en-US" dirty="0" smtClean="0"/>
              <a:t>Click to add subhead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85800" y="4821099"/>
            <a:ext cx="1600200" cy="112851"/>
          </a:xfrm>
        </p:spPr>
        <p:txBody>
          <a:bodyPr/>
          <a:lstStyle>
            <a:lvl1pPr marL="0" indent="0">
              <a:buNone/>
              <a:defRPr sz="800">
                <a:solidFill>
                  <a:schemeClr val="bg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r>
              <a:rPr lang="en-US" dirty="0" smtClean="0"/>
              <a:t>Cite source here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61950"/>
            <a:ext cx="7991857" cy="38779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457200" y="971550"/>
            <a:ext cx="8001000" cy="0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2362200" y="1581150"/>
            <a:ext cx="6172201" cy="3352800"/>
          </a:xfrm>
        </p:spPr>
        <p:txBody>
          <a:bodyPr/>
          <a:lstStyle>
            <a:lvl1pPr marL="0" indent="0">
              <a:buNone/>
              <a:defRPr>
                <a:solidFill>
                  <a:srgbClr val="414141"/>
                </a:solidFill>
              </a:defRPr>
            </a:lvl1pPr>
            <a:lvl2pPr>
              <a:defRPr>
                <a:solidFill>
                  <a:srgbClr val="414141"/>
                </a:solidFill>
              </a:defRPr>
            </a:lvl2pPr>
            <a:lvl3pPr>
              <a:defRPr>
                <a:solidFill>
                  <a:srgbClr val="414141"/>
                </a:solidFill>
              </a:defRPr>
            </a:lvl3pPr>
          </a:lstStyle>
          <a:p>
            <a:pPr lvl="0"/>
            <a:r>
              <a:rPr lang="en-US" dirty="0" smtClean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360" y="4754880"/>
            <a:ext cx="414183" cy="27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8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HL +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61436"/>
            <a:ext cx="7650480" cy="914914"/>
          </a:xfrm>
        </p:spPr>
        <p:txBody>
          <a:bodyPr/>
          <a:lstStyle>
            <a:lvl1pPr algn="ctr"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219200" y="1657350"/>
            <a:ext cx="2971800" cy="2286000"/>
          </a:xfrm>
        </p:spPr>
        <p:txBody>
          <a:bodyPr/>
          <a:lstStyle>
            <a:lvl1pPr>
              <a:spcAft>
                <a:spcPts val="1200"/>
              </a:spcAft>
              <a:defRPr/>
            </a:lvl1pPr>
            <a:lvl2pPr>
              <a:spcAft>
                <a:spcPts val="1200"/>
              </a:spcAft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953000" y="1657350"/>
            <a:ext cx="2971800" cy="2286000"/>
          </a:xfrm>
        </p:spPr>
        <p:txBody>
          <a:bodyPr/>
          <a:lstStyle>
            <a:lvl1pPr>
              <a:spcAft>
                <a:spcPts val="1200"/>
              </a:spcAft>
              <a:defRPr/>
            </a:lvl1pPr>
            <a:lvl2pPr>
              <a:spcAft>
                <a:spcPts val="1200"/>
              </a:spcAft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4572000" y="1657350"/>
            <a:ext cx="0" cy="2286000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360" y="4754880"/>
            <a:ext cx="414183" cy="27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9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L +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7991857" cy="38779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57200" y="1310500"/>
            <a:ext cx="3872866" cy="253916"/>
          </a:xfrm>
        </p:spPr>
        <p:txBody>
          <a:bodyPr/>
          <a:lstStyle>
            <a:lvl1pPr marL="0" indent="0">
              <a:buNone/>
              <a:defRPr sz="1800" b="1">
                <a:solidFill>
                  <a:srgbClr val="414141"/>
                </a:solidFill>
              </a:defRPr>
            </a:lvl1pPr>
          </a:lstStyle>
          <a:p>
            <a:pPr lvl="0"/>
            <a:r>
              <a:rPr lang="en-US" dirty="0" smtClean="0"/>
              <a:t>Click to add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754880" y="1310500"/>
            <a:ext cx="3778797" cy="253916"/>
          </a:xfrm>
        </p:spPr>
        <p:txBody>
          <a:bodyPr/>
          <a:lstStyle>
            <a:lvl1pPr marL="0" indent="0">
              <a:buNone/>
              <a:defRPr sz="1800" b="1">
                <a:solidFill>
                  <a:srgbClr val="414141"/>
                </a:solidFill>
              </a:defRPr>
            </a:lvl1pPr>
          </a:lstStyle>
          <a:p>
            <a:pPr lvl="0"/>
            <a:r>
              <a:rPr lang="en-US" dirty="0" smtClean="0"/>
              <a:t>Click to add subhead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2"/>
          </p:nvPr>
        </p:nvSpPr>
        <p:spPr>
          <a:xfrm>
            <a:off x="457200" y="1724570"/>
            <a:ext cx="3873608" cy="770980"/>
          </a:xfrm>
        </p:spPr>
        <p:txBody>
          <a:bodyPr/>
          <a:lstStyle>
            <a:lvl1pPr>
              <a:defRPr>
                <a:solidFill>
                  <a:srgbClr val="414141"/>
                </a:solidFill>
              </a:defRPr>
            </a:lvl1pPr>
            <a:lvl2pPr>
              <a:defRPr>
                <a:solidFill>
                  <a:srgbClr val="414141"/>
                </a:solidFill>
              </a:defRPr>
            </a:lvl2pPr>
            <a:lvl3pPr>
              <a:defRPr>
                <a:solidFill>
                  <a:srgbClr val="414141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3"/>
          </p:nvPr>
        </p:nvSpPr>
        <p:spPr>
          <a:xfrm>
            <a:off x="4754879" y="1724570"/>
            <a:ext cx="3779521" cy="770980"/>
          </a:xfrm>
        </p:spPr>
        <p:txBody>
          <a:bodyPr/>
          <a:lstStyle>
            <a:lvl1pPr>
              <a:defRPr>
                <a:solidFill>
                  <a:srgbClr val="414141"/>
                </a:solidFill>
              </a:defRPr>
            </a:lvl1pPr>
            <a:lvl2pPr>
              <a:defRPr>
                <a:solidFill>
                  <a:srgbClr val="414141"/>
                </a:solidFill>
              </a:defRPr>
            </a:lvl2pPr>
            <a:lvl3pPr>
              <a:defRPr>
                <a:solidFill>
                  <a:srgbClr val="414141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457200" y="971550"/>
            <a:ext cx="8001000" cy="0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360" y="4754880"/>
            <a:ext cx="414183" cy="27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3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L + 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4760"/>
            <a:ext cx="3688080" cy="767390"/>
          </a:xfrm>
        </p:spPr>
        <p:txBody>
          <a:bodyPr wrap="square">
            <a:spAutoFit/>
          </a:bodyPr>
          <a:lstStyle>
            <a:lvl1pPr>
              <a:defRPr sz="1800">
                <a:solidFill>
                  <a:srgbClr val="414141"/>
                </a:solidFill>
              </a:defRPr>
            </a:lvl1pPr>
            <a:lvl2pPr>
              <a:defRPr sz="1600">
                <a:solidFill>
                  <a:srgbClr val="414141"/>
                </a:solidFill>
              </a:defRPr>
            </a:lvl2pPr>
            <a:lvl3pPr marL="658368" indent="-173736">
              <a:defRPr sz="1400">
                <a:solidFill>
                  <a:srgbClr val="414141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194760"/>
            <a:ext cx="3581399" cy="687368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dirty="0" smtClean="0">
                <a:solidFill>
                  <a:srgbClr val="414141"/>
                </a:solidFill>
              </a:defRPr>
            </a:lvl1pPr>
            <a:lvl2pPr>
              <a:defRPr lang="en-US" dirty="0" smtClean="0">
                <a:solidFill>
                  <a:srgbClr val="414141"/>
                </a:solidFill>
              </a:defRPr>
            </a:lvl2pPr>
            <a:lvl3pPr>
              <a:defRPr lang="en-US" dirty="0" smtClean="0">
                <a:solidFill>
                  <a:srgbClr val="414141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4572000" y="1200150"/>
            <a:ext cx="0" cy="3429000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7991857" cy="38779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 bwMode="auto">
          <a:xfrm>
            <a:off x="457200" y="971550"/>
            <a:ext cx="8001000" cy="0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 userDrawn="1"/>
        </p:nvCxnSpPr>
        <p:spPr bwMode="auto">
          <a:xfrm>
            <a:off x="457200" y="2726581"/>
            <a:ext cx="8001000" cy="0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>
          <a:xfrm>
            <a:off x="457200" y="3023560"/>
            <a:ext cx="3688080" cy="767390"/>
          </a:xfrm>
        </p:spPr>
        <p:txBody>
          <a:bodyPr wrap="square">
            <a:spAutoFit/>
          </a:bodyPr>
          <a:lstStyle>
            <a:lvl1pPr>
              <a:defRPr sz="1800">
                <a:solidFill>
                  <a:srgbClr val="414141"/>
                </a:solidFill>
              </a:defRPr>
            </a:lvl1pPr>
            <a:lvl2pPr>
              <a:defRPr sz="1600">
                <a:solidFill>
                  <a:srgbClr val="414141"/>
                </a:solidFill>
              </a:defRPr>
            </a:lvl2pPr>
            <a:lvl3pPr marL="658368" indent="-173736">
              <a:defRPr sz="1400">
                <a:solidFill>
                  <a:srgbClr val="414141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>
          <a:xfrm>
            <a:off x="4953000" y="3028950"/>
            <a:ext cx="3688080" cy="767390"/>
          </a:xfrm>
        </p:spPr>
        <p:txBody>
          <a:bodyPr wrap="square">
            <a:spAutoFit/>
          </a:bodyPr>
          <a:lstStyle>
            <a:lvl1pPr>
              <a:defRPr sz="1800">
                <a:solidFill>
                  <a:srgbClr val="414141"/>
                </a:solidFill>
              </a:defRPr>
            </a:lvl1pPr>
            <a:lvl2pPr>
              <a:defRPr sz="1600">
                <a:solidFill>
                  <a:srgbClr val="414141"/>
                </a:solidFill>
              </a:defRPr>
            </a:lvl2pPr>
            <a:lvl3pPr marL="658368" indent="-173736">
              <a:defRPr sz="1400">
                <a:solidFill>
                  <a:srgbClr val="414141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360" y="4754880"/>
            <a:ext cx="414183" cy="27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4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(w/ Ru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7991857" cy="38779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457200" y="971550"/>
            <a:ext cx="8001000" cy="0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360" y="4754880"/>
            <a:ext cx="414183" cy="27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7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61950"/>
            <a:ext cx="7315200" cy="430887"/>
          </a:xfrm>
        </p:spPr>
        <p:txBody>
          <a:bodyPr/>
          <a:lstStyle>
            <a:lvl1pPr marL="0" indent="0">
              <a:buNone/>
              <a:defRPr sz="2800">
                <a:latin typeface="Raleway Light"/>
                <a:cs typeface="Raleway Light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360" y="4754880"/>
            <a:ext cx="414183" cy="27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4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36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horse + Img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7"/>
          <p:cNvSpPr>
            <a:spLocks noGrp="1"/>
          </p:cNvSpPr>
          <p:nvPr>
            <p:ph idx="11"/>
          </p:nvPr>
        </p:nvSpPr>
        <p:spPr>
          <a:xfrm>
            <a:off x="457200" y="1463040"/>
            <a:ext cx="4102208" cy="324231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smtClean="0">
                <a:solidFill>
                  <a:srgbClr val="414141"/>
                </a:solidFill>
              </a:rPr>
              <a:t>Click to edit Master text styles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953000" y="0"/>
            <a:ext cx="4191000" cy="51435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760"/>
            <a:ext cx="4108705" cy="91973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200" y="4705350"/>
            <a:ext cx="536028" cy="3557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360" y="4754880"/>
            <a:ext cx="414183" cy="27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74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(Photo)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-19050"/>
            <a:ext cx="9144000" cy="369975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" name="Rectangle 3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453764" y="4364093"/>
            <a:ext cx="6227064" cy="169277"/>
          </a:xfrm>
          <a:effectLst/>
        </p:spPr>
        <p:txBody>
          <a:bodyPr wrap="square">
            <a:spAutoFit/>
          </a:bodyPr>
          <a:lstStyle>
            <a:lvl1pPr marL="0" indent="0" algn="l">
              <a:spcBef>
                <a:spcPts val="1300"/>
              </a:spcBef>
              <a:spcAft>
                <a:spcPts val="0"/>
              </a:spcAft>
              <a:buFont typeface="Arial" charset="0"/>
              <a:buNone/>
              <a:defRPr sz="1200" b="1">
                <a:solidFill>
                  <a:srgbClr val="41414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9" name="Content Placeholder 4"/>
          <p:cNvSpPr>
            <a:spLocks noGrp="1"/>
          </p:cNvSpPr>
          <p:nvPr>
            <p:ph sz="quarter" idx="10"/>
          </p:nvPr>
        </p:nvSpPr>
        <p:spPr bwMode="black">
          <a:xfrm>
            <a:off x="453764" y="4539151"/>
            <a:ext cx="6227064" cy="16927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200">
                <a:solidFill>
                  <a:srgbClr val="414141"/>
                </a:solidFill>
              </a:defRPr>
            </a:lvl1pPr>
            <a:lvl2pPr marL="227012" indent="0">
              <a:buNone/>
              <a:defRPr>
                <a:solidFill>
                  <a:schemeClr val="bg1"/>
                </a:solidFill>
              </a:defRPr>
            </a:lvl2pPr>
            <a:lvl3pPr marL="460375" indent="0">
              <a:buNone/>
              <a:defRPr>
                <a:solidFill>
                  <a:schemeClr val="bg1"/>
                </a:solidFill>
              </a:defRPr>
            </a:lvl3pPr>
            <a:lvl4pPr marL="1122477" indent="0">
              <a:buNone/>
              <a:defRPr>
                <a:solidFill>
                  <a:schemeClr val="bg1"/>
                </a:solidFill>
              </a:defRPr>
            </a:lvl4pPr>
            <a:lvl5pPr marL="142860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453763" y="3975275"/>
            <a:ext cx="6251837" cy="269304"/>
          </a:xfrm>
          <a:effectLst/>
        </p:spPr>
        <p:txBody>
          <a:bodyPr wrap="square" anchor="b">
            <a:spAutoFit/>
          </a:bodyPr>
          <a:lstStyle>
            <a:lvl1pPr algn="l">
              <a:lnSpc>
                <a:spcPct val="85000"/>
              </a:lnSpc>
              <a:defRPr sz="2000" b="0">
                <a:solidFill>
                  <a:srgbClr val="41414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360" y="4754880"/>
            <a:ext cx="414183" cy="27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6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(Green)">
    <p:bg>
      <p:bgPr>
        <a:solidFill>
          <a:srgbClr val="54B9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0473" cy="5143499"/>
          </a:xfrm>
          <a:prstGeom prst="rect">
            <a:avLst/>
          </a:prstGeom>
        </p:spPr>
      </p:pic>
      <p:sp>
        <p:nvSpPr>
          <p:cNvPr id="9" name="Content Placeholder 4"/>
          <p:cNvSpPr>
            <a:spLocks noGrp="1"/>
          </p:cNvSpPr>
          <p:nvPr>
            <p:ph sz="quarter" idx="11"/>
          </p:nvPr>
        </p:nvSpPr>
        <p:spPr bwMode="black">
          <a:xfrm>
            <a:off x="542544" y="3432497"/>
            <a:ext cx="3800856" cy="25391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227012" indent="0">
              <a:buNone/>
              <a:defRPr>
                <a:solidFill>
                  <a:schemeClr val="bg1"/>
                </a:solidFill>
              </a:defRPr>
            </a:lvl2pPr>
            <a:lvl3pPr marL="460375" indent="0">
              <a:buNone/>
              <a:defRPr>
                <a:solidFill>
                  <a:schemeClr val="bg1"/>
                </a:solidFill>
              </a:defRPr>
            </a:lvl3pPr>
            <a:lvl4pPr marL="1122477" indent="0">
              <a:buNone/>
              <a:defRPr>
                <a:solidFill>
                  <a:schemeClr val="bg1"/>
                </a:solidFill>
              </a:defRPr>
            </a:lvl4pPr>
            <a:lvl5pPr marL="142860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33400" y="2419350"/>
            <a:ext cx="5867400" cy="430887"/>
          </a:xfr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  <a:latin typeface="Raleway Light"/>
                <a:cs typeface="Raleway Light"/>
              </a:defRPr>
            </a:lvl1pPr>
            <a:lvl2pPr marL="227012" indent="0">
              <a:buNone/>
              <a:defRPr sz="2800">
                <a:solidFill>
                  <a:schemeClr val="bg1"/>
                </a:solidFill>
                <a:latin typeface="Raleway Light"/>
                <a:cs typeface="Raleway Light"/>
              </a:defRPr>
            </a:lvl2pPr>
            <a:lvl3pPr marL="486918" indent="0">
              <a:buNone/>
              <a:defRPr sz="2800">
                <a:solidFill>
                  <a:schemeClr val="bg1"/>
                </a:solidFill>
                <a:latin typeface="Raleway Light"/>
                <a:cs typeface="Raleway Light"/>
              </a:defRPr>
            </a:lvl3pPr>
            <a:lvl4pPr marL="674624" indent="0">
              <a:buNone/>
              <a:defRPr sz="2800">
                <a:solidFill>
                  <a:schemeClr val="bg1"/>
                </a:solidFill>
                <a:latin typeface="Raleway Light"/>
                <a:cs typeface="Raleway Light"/>
              </a:defRPr>
            </a:lvl4pPr>
            <a:lvl5pPr marL="885825" indent="0">
              <a:buNone/>
              <a:defRPr sz="2800">
                <a:solidFill>
                  <a:schemeClr val="bg1"/>
                </a:solidFill>
                <a:latin typeface="Raleway Light"/>
                <a:cs typeface="Raleway 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4"/>
          <p:cNvSpPr>
            <a:spLocks noGrp="1"/>
          </p:cNvSpPr>
          <p:nvPr>
            <p:ph sz="quarter" idx="14"/>
          </p:nvPr>
        </p:nvSpPr>
        <p:spPr bwMode="black">
          <a:xfrm>
            <a:off x="542544" y="3105150"/>
            <a:ext cx="3800856" cy="276999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 i="0">
                <a:solidFill>
                  <a:schemeClr val="bg1"/>
                </a:solidFill>
                <a:latin typeface="Raleway SemiBold"/>
                <a:cs typeface="Raleway SemiBold"/>
              </a:defRPr>
            </a:lvl1pPr>
            <a:lvl2pPr marL="227012" indent="0">
              <a:buNone/>
              <a:defRPr>
                <a:solidFill>
                  <a:schemeClr val="bg1"/>
                </a:solidFill>
              </a:defRPr>
            </a:lvl2pPr>
            <a:lvl3pPr marL="460375" indent="0">
              <a:buNone/>
              <a:defRPr>
                <a:solidFill>
                  <a:schemeClr val="bg1"/>
                </a:solidFill>
              </a:defRPr>
            </a:lvl3pPr>
            <a:lvl4pPr marL="1122477" indent="0">
              <a:buNone/>
              <a:defRPr>
                <a:solidFill>
                  <a:schemeClr val="bg1"/>
                </a:solidFill>
              </a:defRPr>
            </a:lvl4pPr>
            <a:lvl5pPr marL="142860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488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orkhorse + Img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6"/>
          <p:cNvSpPr>
            <a:spLocks noGrp="1"/>
          </p:cNvSpPr>
          <p:nvPr>
            <p:ph sz="quarter" idx="11"/>
          </p:nvPr>
        </p:nvSpPr>
        <p:spPr>
          <a:xfrm>
            <a:off x="3035808" y="1828800"/>
            <a:ext cx="5486400" cy="770980"/>
          </a:xfrm>
        </p:spPr>
        <p:txBody>
          <a:bodyPr/>
          <a:lstStyle>
            <a:lvl1pPr>
              <a:defRPr>
                <a:solidFill>
                  <a:srgbClr val="414141"/>
                </a:solidFill>
              </a:defRPr>
            </a:lvl1pPr>
            <a:lvl2pPr>
              <a:defRPr>
                <a:solidFill>
                  <a:srgbClr val="414141"/>
                </a:solidFill>
              </a:defRPr>
            </a:lvl2pPr>
            <a:lvl3pPr>
              <a:defRPr>
                <a:solidFill>
                  <a:srgbClr val="414141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034380" y="365760"/>
            <a:ext cx="5498658" cy="443198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 bwMode="gray">
          <a:xfrm>
            <a:off x="3034381" y="1371600"/>
            <a:ext cx="5498658" cy="253916"/>
          </a:xfrm>
        </p:spPr>
        <p:txBody>
          <a:bodyPr/>
          <a:lstStyle>
            <a:lvl1pPr marL="0" indent="0">
              <a:buNone/>
              <a:defRPr sz="1800" b="1">
                <a:solidFill>
                  <a:srgbClr val="414141"/>
                </a:solidFill>
              </a:defRPr>
            </a:lvl1pPr>
          </a:lstStyle>
          <a:p>
            <a:pPr lvl="0"/>
            <a:r>
              <a:rPr lang="en-US" dirty="0" smtClean="0"/>
              <a:t>Click to add subhead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2667000" cy="5148072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360" y="4754880"/>
            <a:ext cx="414183" cy="27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4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horse + Bkgnd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57200" y="1876970"/>
            <a:ext cx="8107681" cy="770980"/>
          </a:xfrm>
        </p:spPr>
        <p:txBody>
          <a:bodyPr/>
          <a:lstStyle>
            <a:lvl1pPr>
              <a:defRPr>
                <a:solidFill>
                  <a:srgbClr val="414141"/>
                </a:solidFill>
              </a:defRPr>
            </a:lvl1pPr>
            <a:lvl2pPr>
              <a:defRPr>
                <a:solidFill>
                  <a:srgbClr val="414141"/>
                </a:solidFill>
              </a:defRPr>
            </a:lvl2pPr>
            <a:lvl3pPr>
              <a:defRPr>
                <a:solidFill>
                  <a:srgbClr val="414141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457200" y="365760"/>
            <a:ext cx="8107681" cy="377026"/>
          </a:xfrm>
        </p:spPr>
        <p:txBody>
          <a:bodyPr wrap="square">
            <a:spAutoFit/>
          </a:bodyPr>
          <a:lstStyle>
            <a:lvl1pPr>
              <a:defRPr b="0">
                <a:solidFill>
                  <a:srgbClr val="41414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 bwMode="gray">
          <a:xfrm>
            <a:off x="457200" y="1371600"/>
            <a:ext cx="8107681" cy="253916"/>
          </a:xfrm>
        </p:spPr>
        <p:txBody>
          <a:bodyPr/>
          <a:lstStyle>
            <a:lvl1pPr marL="0" indent="0">
              <a:buNone/>
              <a:defRPr sz="1800" b="1">
                <a:solidFill>
                  <a:srgbClr val="414141"/>
                </a:solidFill>
              </a:defRPr>
            </a:lvl1pPr>
          </a:lstStyle>
          <a:p>
            <a:pPr lvl="0"/>
            <a:r>
              <a:rPr lang="en-US" dirty="0" smtClean="0"/>
              <a:t>Click to add subhead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343400" y="1043519"/>
            <a:ext cx="4800600" cy="4099981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360" y="4754880"/>
            <a:ext cx="414183" cy="27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6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pact (Dark)">
    <p:bg bwMode="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ll_bleed_background_dar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548640" y="1510039"/>
            <a:ext cx="8077200" cy="557784"/>
          </a:xfrm>
          <a:effectLst/>
        </p:spPr>
        <p:txBody>
          <a:bodyPr wrap="square" anchor="ctr" anchorCtr="0"/>
          <a:lstStyle>
            <a:lvl1pPr marL="0" indent="0" algn="l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7" name="Picture 6" descr="yes_logo_wht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4196194"/>
            <a:ext cx="1226507" cy="813955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82880" y="4846320"/>
            <a:ext cx="213200" cy="1846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/>
            <a:fld id="{8E9DF562-4D88-4A5A-AAF6-44DA0968931F}" type="slidenum">
              <a:rPr lang="en-US" sz="1200" b="0" i="0" smtClean="0">
                <a:solidFill>
                  <a:schemeClr val="bg1"/>
                </a:solidFill>
                <a:latin typeface="Raleway"/>
                <a:cs typeface="Raleway"/>
              </a:rPr>
              <a:pPr algn="l"/>
              <a:t>‹#›</a:t>
            </a:fld>
            <a:endParaRPr lang="en-US" sz="1200" b="0" i="0" dirty="0" smtClean="0">
              <a:solidFill>
                <a:schemeClr val="bg1"/>
              </a:solidFill>
              <a:latin typeface="Raleway"/>
              <a:cs typeface="Raleway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49275" y="2800350"/>
            <a:ext cx="2346325" cy="492443"/>
          </a:xfrm>
        </p:spPr>
        <p:txBody>
          <a:bodyPr/>
          <a:lstStyle>
            <a:lvl1pPr marL="204087" indent="-204087">
              <a:buFont typeface="Arial" panose="020B0604020202020204" pitchFamily="34" charset="0"/>
              <a:buChar char="‒"/>
              <a:defRPr>
                <a:solidFill>
                  <a:schemeClr val="bg1"/>
                </a:solidFill>
              </a:defRPr>
            </a:lvl1pPr>
            <a:lvl2pPr marL="460375" indent="-233363">
              <a:buFont typeface="Arial" panose="020B0604020202020204" pitchFamily="34" charset="0"/>
              <a:buChar char="‒"/>
              <a:defRPr>
                <a:solidFill>
                  <a:schemeClr val="bg1"/>
                </a:solidFill>
              </a:defRPr>
            </a:lvl2pPr>
            <a:lvl3pPr marL="658368" indent="-171450">
              <a:buFont typeface="Arial" panose="020B0604020202020204" pitchFamily="34" charset="0"/>
              <a:buChar char="‒"/>
              <a:defRPr>
                <a:solidFill>
                  <a:schemeClr val="bg1"/>
                </a:solidFill>
              </a:defRPr>
            </a:lvl3pPr>
            <a:lvl4pPr marL="877824" indent="-203200">
              <a:buFont typeface="Arial" panose="020B0604020202020204" pitchFamily="34" charset="0"/>
              <a:buChar char="‒"/>
              <a:defRPr>
                <a:solidFill>
                  <a:schemeClr val="bg1"/>
                </a:solidFill>
              </a:defRPr>
            </a:lvl4pPr>
            <a:lvl5pPr marL="1028700" indent="-142875">
              <a:buFont typeface="Arial" panose="020B0604020202020204" pitchFamily="34" charset="0"/>
              <a:buChar char="‒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528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vmlDrawing" Target="../drawings/vmlDrawing1.v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Relationship Id="rId27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2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oleObject" Target="../embeddings/oleObject2.bin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tags" Target="../tags/tag2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vmlDrawing" Target="../drawings/vmlDrawing2.v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44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oleObject" Target="../embeddings/oleObject3.bin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tags" Target="../tags/tag3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vmlDrawing" Target="../drawings/vmlDrawing3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2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4"/>
            </p:custDataLst>
            <p:extLst>
              <p:ext uri="{D42A27DB-BD31-4B8C-83A1-F6EECF244321}">
                <p14:modId xmlns:p14="http://schemas.microsoft.com/office/powerpoint/2010/main" val="415147298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8" name="think-cell Slide" r:id="rId26" imgW="360" imgH="360" progId="">
                  <p:embed/>
                </p:oleObj>
              </mc:Choice>
              <mc:Fallback>
                <p:oleObj name="think-cell Slide" r:id="rId26" imgW="360" imgH="360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280160"/>
            <a:ext cx="8106156" cy="1220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457200" y="365760"/>
            <a:ext cx="810768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82880" y="4846320"/>
            <a:ext cx="213200" cy="1846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/>
            <a:fld id="{8E9DF562-4D88-4A5A-AAF6-44DA0968931F}" type="slidenum">
              <a:rPr lang="en-US" sz="1200" b="0" i="0" smtClean="0">
                <a:solidFill>
                  <a:schemeClr val="bg2"/>
                </a:solidFill>
                <a:latin typeface="Raleway"/>
                <a:cs typeface="Raleway"/>
              </a:rPr>
              <a:pPr algn="l"/>
              <a:t>‹#›</a:t>
            </a:fld>
            <a:endParaRPr lang="en-US" sz="1200" b="0" i="0" dirty="0" smtClean="0">
              <a:solidFill>
                <a:schemeClr val="bg2"/>
              </a:solidFill>
              <a:latin typeface="Raleway"/>
              <a:cs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4019140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033" r:id="rId2"/>
    <p:sldLayoutId id="2147484110" r:id="rId3"/>
    <p:sldLayoutId id="2147484038" r:id="rId4"/>
    <p:sldLayoutId id="2147484022" r:id="rId5"/>
    <p:sldLayoutId id="2147484139" r:id="rId6"/>
    <p:sldLayoutId id="2147484025" r:id="rId7"/>
    <p:sldLayoutId id="2147484024" r:id="rId8"/>
    <p:sldLayoutId id="2147484112" r:id="rId9"/>
    <p:sldLayoutId id="2147484132" r:id="rId10"/>
    <p:sldLayoutId id="2147484030" r:id="rId11"/>
    <p:sldLayoutId id="2147484137" r:id="rId12"/>
    <p:sldLayoutId id="2147484138" r:id="rId13"/>
    <p:sldLayoutId id="2147484026" r:id="rId14"/>
    <p:sldLayoutId id="2147484028" r:id="rId15"/>
    <p:sldLayoutId id="2147484113" r:id="rId16"/>
    <p:sldLayoutId id="2147484085" r:id="rId17"/>
    <p:sldLayoutId id="2147484029" r:id="rId18"/>
    <p:sldLayoutId id="2147484133" r:id="rId19"/>
    <p:sldLayoutId id="2147484140" r:id="rId20"/>
    <p:sldLayoutId id="2147484183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ts val="200"/>
        </a:spcAft>
        <a:defRPr sz="2800" b="0" spc="0">
          <a:solidFill>
            <a:srgbClr val="414141"/>
          </a:solidFill>
          <a:latin typeface="Raleway Light"/>
          <a:ea typeface="+mj-ea"/>
          <a:cs typeface="Raleway Light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5pPr>
      <a:lvl6pPr marL="40817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6pPr>
      <a:lvl7pPr marL="81634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7pPr>
      <a:lvl8pPr marL="122452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8pPr>
      <a:lvl9pPr marL="163269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9pPr>
    </p:titleStyle>
    <p:bodyStyle>
      <a:lvl1pPr marL="204087" indent="-204087" algn="l" rtl="0" eaLnBrk="1" fontAlgn="base" hangingPunct="1">
        <a:lnSpc>
          <a:spcPct val="100000"/>
        </a:lnSpc>
        <a:spcBef>
          <a:spcPts val="1000"/>
        </a:spcBef>
        <a:spcAft>
          <a:spcPts val="0"/>
        </a:spcAft>
        <a:buClr>
          <a:schemeClr val="bg2"/>
        </a:buClr>
        <a:buSzPct val="100000"/>
        <a:buFont typeface="Arial" charset="0"/>
        <a:buChar char="•"/>
        <a:defRPr sz="1600">
          <a:solidFill>
            <a:srgbClr val="414141"/>
          </a:solidFill>
          <a:latin typeface="Raleway"/>
          <a:ea typeface="+mn-ea"/>
          <a:cs typeface="+mn-cs"/>
        </a:defRPr>
      </a:lvl1pPr>
      <a:lvl2pPr marL="460375" indent="-233363" algn="l" rtl="0" eaLnBrk="1" fontAlgn="base" hangingPunct="1">
        <a:lnSpc>
          <a:spcPct val="100000"/>
        </a:lnSpc>
        <a:spcBef>
          <a:spcPts val="400"/>
        </a:spcBef>
        <a:spcAft>
          <a:spcPts val="0"/>
        </a:spcAft>
        <a:buClr>
          <a:schemeClr val="bg2"/>
        </a:buClr>
        <a:buFont typeface="Arial" charset="0"/>
        <a:buChar char="–"/>
        <a:defRPr sz="1400">
          <a:solidFill>
            <a:srgbClr val="414141"/>
          </a:solidFill>
          <a:latin typeface="Raleway"/>
        </a:defRPr>
      </a:lvl2pPr>
      <a:lvl3pPr marL="658368" indent="-171450" algn="l" rtl="0" eaLnBrk="1" fontAlgn="base" hangingPunct="1">
        <a:lnSpc>
          <a:spcPct val="100000"/>
        </a:lnSpc>
        <a:spcBef>
          <a:spcPts val="400"/>
        </a:spcBef>
        <a:spcAft>
          <a:spcPts val="0"/>
        </a:spcAft>
        <a:buClr>
          <a:schemeClr val="bg2"/>
        </a:buClr>
        <a:buFont typeface="Arial" charset="0"/>
        <a:buChar char="•"/>
        <a:defRPr sz="1200">
          <a:solidFill>
            <a:srgbClr val="414141"/>
          </a:solidFill>
          <a:latin typeface="Raleway"/>
        </a:defRPr>
      </a:lvl3pPr>
      <a:lvl4pPr marL="877824" indent="-203200" algn="l" rtl="0" eaLnBrk="1" fontAlgn="base" hangingPunct="1">
        <a:lnSpc>
          <a:spcPct val="100000"/>
        </a:lnSpc>
        <a:spcBef>
          <a:spcPts val="400"/>
        </a:spcBef>
        <a:spcAft>
          <a:spcPts val="0"/>
        </a:spcAft>
        <a:buClr>
          <a:schemeClr val="bg2"/>
        </a:buClr>
        <a:buSzPct val="100000"/>
        <a:buFont typeface="Segoe UI" panose="020B0502040204020203" pitchFamily="34" charset="0"/>
        <a:buChar char="–"/>
        <a:defRPr sz="1200">
          <a:solidFill>
            <a:srgbClr val="414141"/>
          </a:solidFill>
          <a:latin typeface="Raleway"/>
        </a:defRPr>
      </a:lvl4pPr>
      <a:lvl5pPr marL="1028700" indent="-142875" algn="l" rtl="0" eaLnBrk="1" fontAlgn="base" hangingPunct="1">
        <a:lnSpc>
          <a:spcPct val="100000"/>
        </a:lnSpc>
        <a:spcBef>
          <a:spcPts val="400"/>
        </a:spcBef>
        <a:spcAft>
          <a:spcPts val="0"/>
        </a:spcAft>
        <a:buClr>
          <a:schemeClr val="bg2"/>
        </a:buClr>
        <a:buSzPct val="90000"/>
        <a:buFont typeface="Arial" panose="020B0604020202020204" pitchFamily="34" charset="0"/>
        <a:buChar char="•"/>
        <a:tabLst>
          <a:tab pos="1143000" algn="l"/>
        </a:tabLst>
        <a:defRPr sz="1200">
          <a:solidFill>
            <a:srgbClr val="414141"/>
          </a:solidFill>
          <a:latin typeface="Raleway"/>
        </a:defRPr>
      </a:lvl5pPr>
      <a:lvl6pPr marL="2033781" indent="-197001" algn="l" rtl="0" eaLnBrk="1" fontAlgn="base" hangingPunct="1">
        <a:lnSpc>
          <a:spcPct val="95000"/>
        </a:lnSpc>
        <a:spcBef>
          <a:spcPct val="0"/>
        </a:spcBef>
        <a:spcAft>
          <a:spcPct val="30000"/>
        </a:spcAft>
        <a:buClr>
          <a:srgbClr val="FFA000"/>
        </a:buClr>
        <a:buSzPct val="90000"/>
        <a:buFont typeface="Arial" charset="0"/>
        <a:buChar char="–"/>
        <a:defRPr sz="1900">
          <a:solidFill>
            <a:schemeClr val="tx2"/>
          </a:solidFill>
          <a:latin typeface="+mn-lt"/>
        </a:defRPr>
      </a:lvl6pPr>
      <a:lvl7pPr marL="2441954" indent="-197001" algn="l" rtl="0" eaLnBrk="1" fontAlgn="base" hangingPunct="1">
        <a:lnSpc>
          <a:spcPct val="95000"/>
        </a:lnSpc>
        <a:spcBef>
          <a:spcPct val="0"/>
        </a:spcBef>
        <a:spcAft>
          <a:spcPct val="30000"/>
        </a:spcAft>
        <a:buClr>
          <a:srgbClr val="FFA000"/>
        </a:buClr>
        <a:buSzPct val="90000"/>
        <a:buFont typeface="Arial" charset="0"/>
        <a:buChar char="–"/>
        <a:defRPr sz="1900">
          <a:solidFill>
            <a:schemeClr val="tx2"/>
          </a:solidFill>
          <a:latin typeface="+mn-lt"/>
        </a:defRPr>
      </a:lvl7pPr>
      <a:lvl8pPr marL="2850128" indent="-197001" algn="l" rtl="0" eaLnBrk="1" fontAlgn="base" hangingPunct="1">
        <a:lnSpc>
          <a:spcPct val="95000"/>
        </a:lnSpc>
        <a:spcBef>
          <a:spcPct val="0"/>
        </a:spcBef>
        <a:spcAft>
          <a:spcPct val="30000"/>
        </a:spcAft>
        <a:buClr>
          <a:srgbClr val="FFA000"/>
        </a:buClr>
        <a:buSzPct val="90000"/>
        <a:buFont typeface="Arial" charset="0"/>
        <a:buChar char="–"/>
        <a:defRPr sz="1900">
          <a:solidFill>
            <a:schemeClr val="tx2"/>
          </a:solidFill>
          <a:latin typeface="+mn-lt"/>
        </a:defRPr>
      </a:lvl8pPr>
      <a:lvl9pPr marL="3258303" indent="-197001" algn="l" rtl="0" eaLnBrk="1" fontAlgn="base" hangingPunct="1">
        <a:lnSpc>
          <a:spcPct val="95000"/>
        </a:lnSpc>
        <a:spcBef>
          <a:spcPct val="0"/>
        </a:spcBef>
        <a:spcAft>
          <a:spcPct val="30000"/>
        </a:spcAft>
        <a:buClr>
          <a:srgbClr val="FFA000"/>
        </a:buClr>
        <a:buSzPct val="90000"/>
        <a:buFont typeface="Arial" charset="0"/>
        <a:buChar char="–"/>
        <a:defRPr sz="19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81634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73" algn="l" defTabSz="81634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47" algn="l" defTabSz="81634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521" algn="l" defTabSz="81634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694" algn="l" defTabSz="81634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868" algn="l" defTabSz="81634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041" algn="l" defTabSz="81634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214" algn="l" defTabSz="81634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388" algn="l" defTabSz="81634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2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3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1" name="think-cell Slide" r:id="rId25" imgW="360" imgH="360" progId="">
                  <p:embed/>
                </p:oleObj>
              </mc:Choice>
              <mc:Fallback>
                <p:oleObj name="think-cell Slide" r:id="rId2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280160"/>
            <a:ext cx="8106156" cy="1220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457200" y="365760"/>
            <a:ext cx="810768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82880" y="4846320"/>
            <a:ext cx="213200" cy="1846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fld id="{8E9DF562-4D88-4A5A-AAF6-44DA0968931F}" type="slidenum">
              <a:rPr lang="en-US" sz="1200" smtClean="0">
                <a:solidFill>
                  <a:srgbClr val="A9A9A9"/>
                </a:solidFill>
                <a:latin typeface="Raleway"/>
                <a:cs typeface="Raleway"/>
              </a:rPr>
              <a:pPr/>
              <a:t>‹#›</a:t>
            </a:fld>
            <a:endParaRPr lang="en-US" sz="1200" dirty="0" smtClean="0">
              <a:solidFill>
                <a:srgbClr val="A9A9A9"/>
              </a:solidFill>
              <a:latin typeface="Raleway"/>
              <a:cs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731862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43" r:id="rId2"/>
    <p:sldLayoutId id="2147484144" r:id="rId3"/>
    <p:sldLayoutId id="2147484145" r:id="rId4"/>
    <p:sldLayoutId id="2147484146" r:id="rId5"/>
    <p:sldLayoutId id="2147484147" r:id="rId6"/>
    <p:sldLayoutId id="2147484148" r:id="rId7"/>
    <p:sldLayoutId id="2147484149" r:id="rId8"/>
    <p:sldLayoutId id="2147484150" r:id="rId9"/>
    <p:sldLayoutId id="2147484151" r:id="rId10"/>
    <p:sldLayoutId id="2147484152" r:id="rId11"/>
    <p:sldLayoutId id="2147484153" r:id="rId12"/>
    <p:sldLayoutId id="2147484154" r:id="rId13"/>
    <p:sldLayoutId id="2147484155" r:id="rId14"/>
    <p:sldLayoutId id="2147484156" r:id="rId15"/>
    <p:sldLayoutId id="2147484157" r:id="rId16"/>
    <p:sldLayoutId id="2147484158" r:id="rId17"/>
    <p:sldLayoutId id="2147484159" r:id="rId18"/>
    <p:sldLayoutId id="2147484160" r:id="rId19"/>
    <p:sldLayoutId id="2147484161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ts val="200"/>
        </a:spcAft>
        <a:defRPr sz="2800" b="0" spc="0">
          <a:solidFill>
            <a:srgbClr val="414141"/>
          </a:solidFill>
          <a:latin typeface="Raleway Light"/>
          <a:ea typeface="+mj-ea"/>
          <a:cs typeface="Raleway Light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5pPr>
      <a:lvl6pPr marL="40817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6pPr>
      <a:lvl7pPr marL="81634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7pPr>
      <a:lvl8pPr marL="122452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8pPr>
      <a:lvl9pPr marL="163269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9pPr>
    </p:titleStyle>
    <p:bodyStyle>
      <a:lvl1pPr marL="204087" indent="-204087" algn="l" rtl="0" eaLnBrk="1" fontAlgn="base" hangingPunct="1">
        <a:lnSpc>
          <a:spcPct val="100000"/>
        </a:lnSpc>
        <a:spcBef>
          <a:spcPts val="1000"/>
        </a:spcBef>
        <a:spcAft>
          <a:spcPts val="0"/>
        </a:spcAft>
        <a:buClr>
          <a:schemeClr val="bg2"/>
        </a:buClr>
        <a:buSzPct val="100000"/>
        <a:buFont typeface="Arial" charset="0"/>
        <a:buChar char="•"/>
        <a:defRPr sz="1600">
          <a:solidFill>
            <a:srgbClr val="414141"/>
          </a:solidFill>
          <a:latin typeface="Raleway"/>
          <a:ea typeface="+mn-ea"/>
          <a:cs typeface="+mn-cs"/>
        </a:defRPr>
      </a:lvl1pPr>
      <a:lvl2pPr marL="460375" indent="-233363" algn="l" rtl="0" eaLnBrk="1" fontAlgn="base" hangingPunct="1">
        <a:lnSpc>
          <a:spcPct val="100000"/>
        </a:lnSpc>
        <a:spcBef>
          <a:spcPts val="400"/>
        </a:spcBef>
        <a:spcAft>
          <a:spcPts val="0"/>
        </a:spcAft>
        <a:buClr>
          <a:schemeClr val="bg2"/>
        </a:buClr>
        <a:buFont typeface="Arial" charset="0"/>
        <a:buChar char="–"/>
        <a:defRPr sz="1400">
          <a:solidFill>
            <a:srgbClr val="414141"/>
          </a:solidFill>
          <a:latin typeface="Raleway"/>
        </a:defRPr>
      </a:lvl2pPr>
      <a:lvl3pPr marL="658368" indent="-171450" algn="l" rtl="0" eaLnBrk="1" fontAlgn="base" hangingPunct="1">
        <a:lnSpc>
          <a:spcPct val="100000"/>
        </a:lnSpc>
        <a:spcBef>
          <a:spcPts val="400"/>
        </a:spcBef>
        <a:spcAft>
          <a:spcPts val="0"/>
        </a:spcAft>
        <a:buClr>
          <a:schemeClr val="bg2"/>
        </a:buClr>
        <a:buFont typeface="Arial" charset="0"/>
        <a:buChar char="•"/>
        <a:defRPr sz="1200">
          <a:solidFill>
            <a:srgbClr val="414141"/>
          </a:solidFill>
          <a:latin typeface="Raleway"/>
        </a:defRPr>
      </a:lvl3pPr>
      <a:lvl4pPr marL="877824" indent="-203200" algn="l" rtl="0" eaLnBrk="1" fontAlgn="base" hangingPunct="1">
        <a:lnSpc>
          <a:spcPct val="100000"/>
        </a:lnSpc>
        <a:spcBef>
          <a:spcPts val="400"/>
        </a:spcBef>
        <a:spcAft>
          <a:spcPts val="0"/>
        </a:spcAft>
        <a:buClr>
          <a:schemeClr val="bg2"/>
        </a:buClr>
        <a:buSzPct val="100000"/>
        <a:buFont typeface="Segoe UI" panose="020B0502040204020203" pitchFamily="34" charset="0"/>
        <a:buChar char="–"/>
        <a:defRPr sz="1200">
          <a:solidFill>
            <a:srgbClr val="414141"/>
          </a:solidFill>
          <a:latin typeface="Raleway"/>
        </a:defRPr>
      </a:lvl4pPr>
      <a:lvl5pPr marL="1028700" indent="-142875" algn="l" rtl="0" eaLnBrk="1" fontAlgn="base" hangingPunct="1">
        <a:lnSpc>
          <a:spcPct val="100000"/>
        </a:lnSpc>
        <a:spcBef>
          <a:spcPts val="400"/>
        </a:spcBef>
        <a:spcAft>
          <a:spcPts val="0"/>
        </a:spcAft>
        <a:buClr>
          <a:schemeClr val="bg2"/>
        </a:buClr>
        <a:buSzPct val="90000"/>
        <a:buFont typeface="Arial" panose="020B0604020202020204" pitchFamily="34" charset="0"/>
        <a:buChar char="•"/>
        <a:tabLst>
          <a:tab pos="1143000" algn="l"/>
        </a:tabLst>
        <a:defRPr sz="1200">
          <a:solidFill>
            <a:srgbClr val="414141"/>
          </a:solidFill>
          <a:latin typeface="Raleway"/>
        </a:defRPr>
      </a:lvl5pPr>
      <a:lvl6pPr marL="2033781" indent="-197001" algn="l" rtl="0" eaLnBrk="1" fontAlgn="base" hangingPunct="1">
        <a:lnSpc>
          <a:spcPct val="95000"/>
        </a:lnSpc>
        <a:spcBef>
          <a:spcPct val="0"/>
        </a:spcBef>
        <a:spcAft>
          <a:spcPct val="30000"/>
        </a:spcAft>
        <a:buClr>
          <a:srgbClr val="FFA000"/>
        </a:buClr>
        <a:buSzPct val="90000"/>
        <a:buFont typeface="Arial" charset="0"/>
        <a:buChar char="–"/>
        <a:defRPr sz="1900">
          <a:solidFill>
            <a:schemeClr val="tx2"/>
          </a:solidFill>
          <a:latin typeface="+mn-lt"/>
        </a:defRPr>
      </a:lvl6pPr>
      <a:lvl7pPr marL="2441954" indent="-197001" algn="l" rtl="0" eaLnBrk="1" fontAlgn="base" hangingPunct="1">
        <a:lnSpc>
          <a:spcPct val="95000"/>
        </a:lnSpc>
        <a:spcBef>
          <a:spcPct val="0"/>
        </a:spcBef>
        <a:spcAft>
          <a:spcPct val="30000"/>
        </a:spcAft>
        <a:buClr>
          <a:srgbClr val="FFA000"/>
        </a:buClr>
        <a:buSzPct val="90000"/>
        <a:buFont typeface="Arial" charset="0"/>
        <a:buChar char="–"/>
        <a:defRPr sz="1900">
          <a:solidFill>
            <a:schemeClr val="tx2"/>
          </a:solidFill>
          <a:latin typeface="+mn-lt"/>
        </a:defRPr>
      </a:lvl7pPr>
      <a:lvl8pPr marL="2850128" indent="-197001" algn="l" rtl="0" eaLnBrk="1" fontAlgn="base" hangingPunct="1">
        <a:lnSpc>
          <a:spcPct val="95000"/>
        </a:lnSpc>
        <a:spcBef>
          <a:spcPct val="0"/>
        </a:spcBef>
        <a:spcAft>
          <a:spcPct val="30000"/>
        </a:spcAft>
        <a:buClr>
          <a:srgbClr val="FFA000"/>
        </a:buClr>
        <a:buSzPct val="90000"/>
        <a:buFont typeface="Arial" charset="0"/>
        <a:buChar char="–"/>
        <a:defRPr sz="1900">
          <a:solidFill>
            <a:schemeClr val="tx2"/>
          </a:solidFill>
          <a:latin typeface="+mn-lt"/>
        </a:defRPr>
      </a:lvl8pPr>
      <a:lvl9pPr marL="3258303" indent="-197001" algn="l" rtl="0" eaLnBrk="1" fontAlgn="base" hangingPunct="1">
        <a:lnSpc>
          <a:spcPct val="95000"/>
        </a:lnSpc>
        <a:spcBef>
          <a:spcPct val="0"/>
        </a:spcBef>
        <a:spcAft>
          <a:spcPct val="30000"/>
        </a:spcAft>
        <a:buClr>
          <a:srgbClr val="FFA000"/>
        </a:buClr>
        <a:buSzPct val="90000"/>
        <a:buFont typeface="Arial" charset="0"/>
        <a:buChar char="–"/>
        <a:defRPr sz="19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81634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73" algn="l" defTabSz="81634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47" algn="l" defTabSz="81634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521" algn="l" defTabSz="81634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694" algn="l" defTabSz="81634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868" algn="l" defTabSz="81634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041" algn="l" defTabSz="81634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214" algn="l" defTabSz="81634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388" algn="l" defTabSz="81634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2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3"/>
            </p:custDataLst>
            <p:extLst>
              <p:ext uri="{D42A27DB-BD31-4B8C-83A1-F6EECF244321}">
                <p14:modId xmlns:p14="http://schemas.microsoft.com/office/powerpoint/2010/main" val="292256774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0" name="think-cell Slide" r:id="rId25" imgW="360" imgH="360" progId="">
                  <p:embed/>
                </p:oleObj>
              </mc:Choice>
              <mc:Fallback>
                <p:oleObj name="think-cell Slide" r:id="rId2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280160"/>
            <a:ext cx="8106156" cy="1220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457200" y="365760"/>
            <a:ext cx="810768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82880" y="4846320"/>
            <a:ext cx="213200" cy="1846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fld id="{8E9DF562-4D88-4A5A-AAF6-44DA0968931F}" type="slidenum">
              <a:rPr lang="en-US" sz="1200" smtClean="0">
                <a:solidFill>
                  <a:srgbClr val="A9A9A9"/>
                </a:solidFill>
                <a:latin typeface="Raleway"/>
                <a:cs typeface="Raleway"/>
              </a:rPr>
              <a:pPr/>
              <a:t>‹#›</a:t>
            </a:fld>
            <a:endParaRPr lang="en-US" sz="1200" dirty="0" smtClean="0">
              <a:solidFill>
                <a:srgbClr val="A9A9A9"/>
              </a:solidFill>
              <a:latin typeface="Raleway"/>
              <a:cs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591310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  <p:sldLayoutId id="2147484164" r:id="rId2"/>
    <p:sldLayoutId id="2147484165" r:id="rId3"/>
    <p:sldLayoutId id="2147484166" r:id="rId4"/>
    <p:sldLayoutId id="2147484167" r:id="rId5"/>
    <p:sldLayoutId id="2147484168" r:id="rId6"/>
    <p:sldLayoutId id="2147484169" r:id="rId7"/>
    <p:sldLayoutId id="2147484170" r:id="rId8"/>
    <p:sldLayoutId id="2147484171" r:id="rId9"/>
    <p:sldLayoutId id="2147484172" r:id="rId10"/>
    <p:sldLayoutId id="2147484173" r:id="rId11"/>
    <p:sldLayoutId id="2147484174" r:id="rId12"/>
    <p:sldLayoutId id="2147484175" r:id="rId13"/>
    <p:sldLayoutId id="2147484176" r:id="rId14"/>
    <p:sldLayoutId id="2147484177" r:id="rId15"/>
    <p:sldLayoutId id="2147484178" r:id="rId16"/>
    <p:sldLayoutId id="2147484179" r:id="rId17"/>
    <p:sldLayoutId id="2147484180" r:id="rId18"/>
    <p:sldLayoutId id="2147484181" r:id="rId19"/>
    <p:sldLayoutId id="2147484182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ts val="200"/>
        </a:spcAft>
        <a:defRPr sz="2800" b="0" spc="0">
          <a:solidFill>
            <a:srgbClr val="414141"/>
          </a:solidFill>
          <a:latin typeface="Raleway Light"/>
          <a:ea typeface="+mj-ea"/>
          <a:cs typeface="Raleway Light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5pPr>
      <a:lvl6pPr marL="40817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6pPr>
      <a:lvl7pPr marL="81634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7pPr>
      <a:lvl8pPr marL="122452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8pPr>
      <a:lvl9pPr marL="163269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9pPr>
    </p:titleStyle>
    <p:bodyStyle>
      <a:lvl1pPr marL="204087" indent="-204087" algn="l" rtl="0" eaLnBrk="1" fontAlgn="base" hangingPunct="1">
        <a:lnSpc>
          <a:spcPct val="100000"/>
        </a:lnSpc>
        <a:spcBef>
          <a:spcPts val="1000"/>
        </a:spcBef>
        <a:spcAft>
          <a:spcPts val="0"/>
        </a:spcAft>
        <a:buClr>
          <a:schemeClr val="bg2"/>
        </a:buClr>
        <a:buSzPct val="100000"/>
        <a:buFont typeface="Arial" charset="0"/>
        <a:buChar char="•"/>
        <a:defRPr sz="1600">
          <a:solidFill>
            <a:srgbClr val="414141"/>
          </a:solidFill>
          <a:latin typeface="Raleway"/>
          <a:ea typeface="+mn-ea"/>
          <a:cs typeface="+mn-cs"/>
        </a:defRPr>
      </a:lvl1pPr>
      <a:lvl2pPr marL="460375" indent="-233363" algn="l" rtl="0" eaLnBrk="1" fontAlgn="base" hangingPunct="1">
        <a:lnSpc>
          <a:spcPct val="100000"/>
        </a:lnSpc>
        <a:spcBef>
          <a:spcPts val="400"/>
        </a:spcBef>
        <a:spcAft>
          <a:spcPts val="0"/>
        </a:spcAft>
        <a:buClr>
          <a:schemeClr val="bg2"/>
        </a:buClr>
        <a:buFont typeface="Arial" charset="0"/>
        <a:buChar char="–"/>
        <a:defRPr sz="1400">
          <a:solidFill>
            <a:srgbClr val="414141"/>
          </a:solidFill>
          <a:latin typeface="Raleway"/>
        </a:defRPr>
      </a:lvl2pPr>
      <a:lvl3pPr marL="658368" indent="-171450" algn="l" rtl="0" eaLnBrk="1" fontAlgn="base" hangingPunct="1">
        <a:lnSpc>
          <a:spcPct val="100000"/>
        </a:lnSpc>
        <a:spcBef>
          <a:spcPts val="400"/>
        </a:spcBef>
        <a:spcAft>
          <a:spcPts val="0"/>
        </a:spcAft>
        <a:buClr>
          <a:schemeClr val="bg2"/>
        </a:buClr>
        <a:buFont typeface="Arial" charset="0"/>
        <a:buChar char="•"/>
        <a:defRPr sz="1200">
          <a:solidFill>
            <a:srgbClr val="414141"/>
          </a:solidFill>
          <a:latin typeface="Raleway"/>
        </a:defRPr>
      </a:lvl3pPr>
      <a:lvl4pPr marL="877824" indent="-203200" algn="l" rtl="0" eaLnBrk="1" fontAlgn="base" hangingPunct="1">
        <a:lnSpc>
          <a:spcPct val="100000"/>
        </a:lnSpc>
        <a:spcBef>
          <a:spcPts val="400"/>
        </a:spcBef>
        <a:spcAft>
          <a:spcPts val="0"/>
        </a:spcAft>
        <a:buClr>
          <a:schemeClr val="bg2"/>
        </a:buClr>
        <a:buSzPct val="100000"/>
        <a:buFont typeface="Segoe UI" panose="020B0502040204020203" pitchFamily="34" charset="0"/>
        <a:buChar char="–"/>
        <a:defRPr sz="1200">
          <a:solidFill>
            <a:srgbClr val="414141"/>
          </a:solidFill>
          <a:latin typeface="Raleway"/>
        </a:defRPr>
      </a:lvl4pPr>
      <a:lvl5pPr marL="1028700" indent="-142875" algn="l" rtl="0" eaLnBrk="1" fontAlgn="base" hangingPunct="1">
        <a:lnSpc>
          <a:spcPct val="100000"/>
        </a:lnSpc>
        <a:spcBef>
          <a:spcPts val="400"/>
        </a:spcBef>
        <a:spcAft>
          <a:spcPts val="0"/>
        </a:spcAft>
        <a:buClr>
          <a:schemeClr val="bg2"/>
        </a:buClr>
        <a:buSzPct val="90000"/>
        <a:buFont typeface="Arial" panose="020B0604020202020204" pitchFamily="34" charset="0"/>
        <a:buChar char="•"/>
        <a:tabLst>
          <a:tab pos="1143000" algn="l"/>
        </a:tabLst>
        <a:defRPr sz="1200">
          <a:solidFill>
            <a:srgbClr val="414141"/>
          </a:solidFill>
          <a:latin typeface="Raleway"/>
        </a:defRPr>
      </a:lvl5pPr>
      <a:lvl6pPr marL="2033781" indent="-197001" algn="l" rtl="0" eaLnBrk="1" fontAlgn="base" hangingPunct="1">
        <a:lnSpc>
          <a:spcPct val="95000"/>
        </a:lnSpc>
        <a:spcBef>
          <a:spcPct val="0"/>
        </a:spcBef>
        <a:spcAft>
          <a:spcPct val="30000"/>
        </a:spcAft>
        <a:buClr>
          <a:srgbClr val="FFA000"/>
        </a:buClr>
        <a:buSzPct val="90000"/>
        <a:buFont typeface="Arial" charset="0"/>
        <a:buChar char="–"/>
        <a:defRPr sz="1900">
          <a:solidFill>
            <a:schemeClr val="tx2"/>
          </a:solidFill>
          <a:latin typeface="+mn-lt"/>
        </a:defRPr>
      </a:lvl6pPr>
      <a:lvl7pPr marL="2441954" indent="-197001" algn="l" rtl="0" eaLnBrk="1" fontAlgn="base" hangingPunct="1">
        <a:lnSpc>
          <a:spcPct val="95000"/>
        </a:lnSpc>
        <a:spcBef>
          <a:spcPct val="0"/>
        </a:spcBef>
        <a:spcAft>
          <a:spcPct val="30000"/>
        </a:spcAft>
        <a:buClr>
          <a:srgbClr val="FFA000"/>
        </a:buClr>
        <a:buSzPct val="90000"/>
        <a:buFont typeface="Arial" charset="0"/>
        <a:buChar char="–"/>
        <a:defRPr sz="1900">
          <a:solidFill>
            <a:schemeClr val="tx2"/>
          </a:solidFill>
          <a:latin typeface="+mn-lt"/>
        </a:defRPr>
      </a:lvl7pPr>
      <a:lvl8pPr marL="2850128" indent="-197001" algn="l" rtl="0" eaLnBrk="1" fontAlgn="base" hangingPunct="1">
        <a:lnSpc>
          <a:spcPct val="95000"/>
        </a:lnSpc>
        <a:spcBef>
          <a:spcPct val="0"/>
        </a:spcBef>
        <a:spcAft>
          <a:spcPct val="30000"/>
        </a:spcAft>
        <a:buClr>
          <a:srgbClr val="FFA000"/>
        </a:buClr>
        <a:buSzPct val="90000"/>
        <a:buFont typeface="Arial" charset="0"/>
        <a:buChar char="–"/>
        <a:defRPr sz="1900">
          <a:solidFill>
            <a:schemeClr val="tx2"/>
          </a:solidFill>
          <a:latin typeface="+mn-lt"/>
        </a:defRPr>
      </a:lvl8pPr>
      <a:lvl9pPr marL="3258303" indent="-197001" algn="l" rtl="0" eaLnBrk="1" fontAlgn="base" hangingPunct="1">
        <a:lnSpc>
          <a:spcPct val="95000"/>
        </a:lnSpc>
        <a:spcBef>
          <a:spcPct val="0"/>
        </a:spcBef>
        <a:spcAft>
          <a:spcPct val="30000"/>
        </a:spcAft>
        <a:buClr>
          <a:srgbClr val="FFA000"/>
        </a:buClr>
        <a:buSzPct val="90000"/>
        <a:buFont typeface="Arial" charset="0"/>
        <a:buChar char="–"/>
        <a:defRPr sz="19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81634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73" algn="l" defTabSz="81634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47" algn="l" defTabSz="81634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521" algn="l" defTabSz="81634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694" algn="l" defTabSz="81634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868" algn="l" defTabSz="81634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041" algn="l" defTabSz="81634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214" algn="l" defTabSz="81634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388" algn="l" defTabSz="81634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hyperlink" Target="https://narvar.com/tracking/logitech/narvar-speedee?tracking_numbers=1Z12345E0390515214" TargetMode="External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jp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2.png"/><Relationship Id="rId5" Type="http://schemas.openxmlformats.org/officeDocument/2006/relationships/image" Target="../media/image35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5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hyperlink" Target="https://narvar.com/tracking/logitechg/narvar-speedee?tracking_numbers=1Z12345E0390515214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7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6" Type="http://schemas.openxmlformats.org/officeDocument/2006/relationships/hyperlink" Target="https://narvar.com/tracking/jaybirdsport/narvar-speedee?tracking_numbers=1Z12345E0390515214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35.png"/><Relationship Id="rId9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1.jp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openxmlformats.org/officeDocument/2006/relationships/hyperlink" Target="https://narvar.com/tracking/ultimateears/narvar-speedee?tracking_numbers=1Z12345E0390515214" TargetMode="External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 sz="quarter"/>
          </p:nvPr>
        </p:nvSpPr>
        <p:spPr>
          <a:xfrm>
            <a:off x="381000" y="3790950"/>
            <a:ext cx="7467600" cy="73866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 smtClean="0"/>
              <a:t>Logitech Project Orbit: Transactional </a:t>
            </a:r>
            <a:r>
              <a:rPr lang="en-US" sz="2400" dirty="0" smtClean="0"/>
              <a:t>Template</a:t>
            </a:r>
            <a:r>
              <a:rPr lang="en-US" sz="2400" dirty="0" smtClean="0"/>
              <a:t> </a:t>
            </a:r>
            <a:r>
              <a:rPr lang="en-US" sz="2400" dirty="0" smtClean="0"/>
              <a:t>Brief</a:t>
            </a:r>
            <a:endParaRPr lang="en-US" sz="2400" dirty="0"/>
          </a:p>
        </p:txBody>
      </p:sp>
      <p:sp>
        <p:nvSpPr>
          <p:cNvPr id="6" name="Subtitle 5"/>
          <p:cNvSpPr>
            <a:spLocks noGrp="1"/>
          </p:cNvSpPr>
          <p:nvPr>
            <p:ph type="subTitle" sz="quarter" idx="1"/>
          </p:nvPr>
        </p:nvSpPr>
        <p:spPr>
          <a:xfrm>
            <a:off x="381000" y="4629150"/>
            <a:ext cx="6227064" cy="184666"/>
          </a:xfrm>
        </p:spPr>
        <p:txBody>
          <a:bodyPr/>
          <a:lstStyle/>
          <a:p>
            <a:r>
              <a:rPr lang="en-US" dirty="0" smtClean="0"/>
              <a:t>Yes Marketing </a:t>
            </a:r>
            <a:r>
              <a:rPr lang="en-US" b="0" dirty="0" smtClean="0"/>
              <a:t>|  12/7/2018</a:t>
            </a:r>
            <a:endParaRPr lang="en-US" b="0" dirty="0"/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2" r="11532"/>
          <a:stretch>
            <a:fillRect/>
          </a:stretch>
        </p:blipFill>
        <p:spPr/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521801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61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4800600" y="2296070"/>
            <a:ext cx="3733800" cy="409343"/>
          </a:xfrm>
        </p:spPr>
        <p:txBody>
          <a:bodyPr/>
          <a:lstStyle/>
          <a:p>
            <a:pPr lvl="0"/>
            <a:r>
              <a:rPr lang="en-US" sz="2800" dirty="0" smtClean="0"/>
              <a:t>Design Inspiration</a:t>
            </a:r>
            <a:endParaRPr lang="en-US" sz="28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r="258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7870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Bracket 2"/>
          <p:cNvSpPr/>
          <p:nvPr/>
        </p:nvSpPr>
        <p:spPr bwMode="auto">
          <a:xfrm flipH="1">
            <a:off x="2888974" y="223837"/>
            <a:ext cx="114104" cy="2157413"/>
          </a:xfrm>
          <a:prstGeom prst="rightBracket">
            <a:avLst/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6152" name="Picture 8" descr="@outdoorvoices sent this email with the subject line: Your Order Has Shipped! - Read about this email and find more alert emails at ReallyGoodEmails.com #alert #fash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985" y="223837"/>
            <a:ext cx="2756015" cy="431482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reallygoodemails.com/wp-content/uploads/2015/02/Shipment-Notification_680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3"/>
          <a:stretch/>
        </p:blipFill>
        <p:spPr bwMode="auto">
          <a:xfrm>
            <a:off x="3076456" y="20402"/>
            <a:ext cx="2638544" cy="498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Bracket 5"/>
          <p:cNvSpPr/>
          <p:nvPr/>
        </p:nvSpPr>
        <p:spPr bwMode="auto">
          <a:xfrm flipH="1">
            <a:off x="2888974" y="2494874"/>
            <a:ext cx="114104" cy="1372276"/>
          </a:xfrm>
          <a:prstGeom prst="rightBracket">
            <a:avLst/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7" name="Right Bracket 6"/>
          <p:cNvSpPr/>
          <p:nvPr/>
        </p:nvSpPr>
        <p:spPr bwMode="auto">
          <a:xfrm flipH="1">
            <a:off x="2888974" y="3943350"/>
            <a:ext cx="114104" cy="762000"/>
          </a:xfrm>
          <a:prstGeom prst="rightBracket">
            <a:avLst/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298174" y="1772326"/>
            <a:ext cx="2438400" cy="1485900"/>
          </a:xfrm>
          <a:prstGeom prst="rect">
            <a:avLst/>
          </a:prstGeom>
        </p:spPr>
        <p:txBody>
          <a:bodyPr/>
          <a:lstStyle>
            <a:lvl1pPr marL="204087" indent="-204087" algn="l" rtl="0" eaLnBrk="1" fontAlgn="base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rgbClr val="414141"/>
                </a:solidFill>
                <a:latin typeface="Raleway"/>
                <a:ea typeface="+mn-ea"/>
                <a:cs typeface="+mn-cs"/>
              </a:defRPr>
            </a:lvl1pPr>
            <a:lvl2pPr marL="460375" indent="-233363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Font typeface="Arial" charset="0"/>
              <a:buChar char="–"/>
              <a:defRPr sz="1400">
                <a:solidFill>
                  <a:srgbClr val="414141"/>
                </a:solidFill>
                <a:latin typeface="Raleway"/>
              </a:defRPr>
            </a:lvl2pPr>
            <a:lvl3pPr marL="658368" indent="-171450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Font typeface="Arial" charset="0"/>
              <a:buChar char="•"/>
              <a:defRPr sz="1200">
                <a:solidFill>
                  <a:srgbClr val="414141"/>
                </a:solidFill>
                <a:latin typeface="Raleway"/>
              </a:defRPr>
            </a:lvl3pPr>
            <a:lvl4pPr marL="877824" indent="-203200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Segoe UI" panose="020B0502040204020203" pitchFamily="34" charset="0"/>
              <a:buChar char="–"/>
              <a:defRPr sz="1200">
                <a:solidFill>
                  <a:srgbClr val="414141"/>
                </a:solidFill>
                <a:latin typeface="Raleway"/>
              </a:defRPr>
            </a:lvl4pPr>
            <a:lvl5pPr marL="1028700" indent="-142875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SzPct val="90000"/>
              <a:buFont typeface="Arial" panose="020B0604020202020204" pitchFamily="34" charset="0"/>
              <a:buChar char="•"/>
              <a:tabLst>
                <a:tab pos="1143000" algn="l"/>
              </a:tabLst>
              <a:defRPr sz="1200">
                <a:solidFill>
                  <a:srgbClr val="414141"/>
                </a:solidFill>
                <a:latin typeface="Raleway"/>
              </a:defRPr>
            </a:lvl5pPr>
            <a:lvl6pPr marL="2033781" indent="-197001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0000"/>
              </a:spcAft>
              <a:buClr>
                <a:srgbClr val="FFA000"/>
              </a:buClr>
              <a:buSzPct val="90000"/>
              <a:buFont typeface="Arial" charset="0"/>
              <a:buChar char="–"/>
              <a:defRPr sz="1900">
                <a:solidFill>
                  <a:schemeClr val="tx2"/>
                </a:solidFill>
                <a:latin typeface="+mn-lt"/>
              </a:defRPr>
            </a:lvl6pPr>
            <a:lvl7pPr marL="2441954" indent="-197001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0000"/>
              </a:spcAft>
              <a:buClr>
                <a:srgbClr val="FFA000"/>
              </a:buClr>
              <a:buSzPct val="90000"/>
              <a:buFont typeface="Arial" charset="0"/>
              <a:buChar char="–"/>
              <a:defRPr sz="1900">
                <a:solidFill>
                  <a:schemeClr val="tx2"/>
                </a:solidFill>
                <a:latin typeface="+mn-lt"/>
              </a:defRPr>
            </a:lvl7pPr>
            <a:lvl8pPr marL="2850128" indent="-197001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0000"/>
              </a:spcAft>
              <a:buClr>
                <a:srgbClr val="FFA000"/>
              </a:buClr>
              <a:buSzPct val="90000"/>
              <a:buFont typeface="Arial" charset="0"/>
              <a:buChar char="–"/>
              <a:defRPr sz="1900">
                <a:solidFill>
                  <a:schemeClr val="tx2"/>
                </a:solidFill>
                <a:latin typeface="+mn-lt"/>
              </a:defRPr>
            </a:lvl8pPr>
            <a:lvl9pPr marL="3258303" indent="-197001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0000"/>
              </a:spcAft>
              <a:buClr>
                <a:srgbClr val="FFA000"/>
              </a:buClr>
              <a:buSzPct val="90000"/>
              <a:buFont typeface="Arial" charset="0"/>
              <a:buChar char="–"/>
              <a:defRPr sz="19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Clr>
                <a:srgbClr val="A9A9A9"/>
              </a:buClr>
              <a:buNone/>
            </a:pPr>
            <a:r>
              <a:rPr lang="en-US" kern="0" dirty="0"/>
              <a:t>Message H</a:t>
            </a:r>
            <a:r>
              <a:rPr lang="en-US" kern="0" dirty="0" smtClean="0"/>
              <a:t>ierarchy</a:t>
            </a:r>
          </a:p>
          <a:p>
            <a:pPr marL="0" indent="0">
              <a:buClr>
                <a:srgbClr val="A9A9A9"/>
              </a:buClr>
              <a:buNone/>
            </a:pPr>
            <a:r>
              <a:rPr lang="en-US" sz="1400" kern="0" dirty="0" smtClean="0"/>
              <a:t>Quick </a:t>
            </a:r>
            <a:r>
              <a:rPr lang="en-US" sz="1400" kern="0" dirty="0"/>
              <a:t>recognition and concise </a:t>
            </a:r>
            <a:r>
              <a:rPr lang="en-US" sz="1400" kern="0" dirty="0" smtClean="0"/>
              <a:t>message </a:t>
            </a:r>
            <a:r>
              <a:rPr lang="en-US" sz="1400" kern="0" dirty="0"/>
              <a:t>to </a:t>
            </a:r>
            <a:r>
              <a:rPr lang="en-US" sz="1400" kern="0" dirty="0" smtClean="0"/>
              <a:t>give the customer the information they need without having to dig for it</a:t>
            </a:r>
          </a:p>
        </p:txBody>
      </p:sp>
    </p:spTree>
    <p:extLst>
      <p:ext uri="{BB962C8B-B14F-4D97-AF65-F5344CB8AC3E}">
        <p14:creationId xmlns:p14="http://schemas.microsoft.com/office/powerpoint/2010/main" val="154118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108" y="629161"/>
            <a:ext cx="2151540" cy="38249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3047999" y="2800350"/>
            <a:ext cx="1676400" cy="228600"/>
          </a:xfrm>
          <a:prstGeom prst="rect">
            <a:avLst/>
          </a:prstGeom>
          <a:solidFill>
            <a:schemeClr val="bg1">
              <a:alpha val="87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4" r="31286" b="4638"/>
          <a:stretch/>
        </p:blipFill>
        <p:spPr>
          <a:xfrm>
            <a:off x="533400" y="-2159"/>
            <a:ext cx="4562620" cy="5083282"/>
          </a:xfrm>
          <a:prstGeom prst="rect">
            <a:avLst/>
          </a:prstGeom>
        </p:spPr>
      </p:pic>
      <p:sp>
        <p:nvSpPr>
          <p:cNvPr id="9" name="Text Placeholder 2"/>
          <p:cNvSpPr txBox="1">
            <a:spLocks/>
          </p:cNvSpPr>
          <p:nvPr/>
        </p:nvSpPr>
        <p:spPr>
          <a:xfrm>
            <a:off x="360528" y="2024684"/>
            <a:ext cx="2077872" cy="1085850"/>
          </a:xfrm>
          <a:prstGeom prst="rect">
            <a:avLst/>
          </a:prstGeom>
        </p:spPr>
        <p:txBody>
          <a:bodyPr/>
          <a:lstStyle>
            <a:lvl1pPr marL="204087" indent="-204087" algn="l" rtl="0" eaLnBrk="1" fontAlgn="base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rgbClr val="414141"/>
                </a:solidFill>
                <a:latin typeface="Raleway"/>
                <a:ea typeface="+mn-ea"/>
                <a:cs typeface="+mn-cs"/>
              </a:defRPr>
            </a:lvl1pPr>
            <a:lvl2pPr marL="460375" indent="-233363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Font typeface="Arial" charset="0"/>
              <a:buChar char="–"/>
              <a:defRPr sz="1400">
                <a:solidFill>
                  <a:srgbClr val="414141"/>
                </a:solidFill>
                <a:latin typeface="Raleway"/>
              </a:defRPr>
            </a:lvl2pPr>
            <a:lvl3pPr marL="658368" indent="-171450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Font typeface="Arial" charset="0"/>
              <a:buChar char="•"/>
              <a:defRPr sz="1200">
                <a:solidFill>
                  <a:srgbClr val="414141"/>
                </a:solidFill>
                <a:latin typeface="Raleway"/>
              </a:defRPr>
            </a:lvl3pPr>
            <a:lvl4pPr marL="877824" indent="-203200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Segoe UI" panose="020B0502040204020203" pitchFamily="34" charset="0"/>
              <a:buChar char="–"/>
              <a:defRPr sz="1200">
                <a:solidFill>
                  <a:srgbClr val="414141"/>
                </a:solidFill>
                <a:latin typeface="Raleway"/>
              </a:defRPr>
            </a:lvl4pPr>
            <a:lvl5pPr marL="1028700" indent="-142875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SzPct val="90000"/>
              <a:buFont typeface="Arial" panose="020B0604020202020204" pitchFamily="34" charset="0"/>
              <a:buChar char="•"/>
              <a:tabLst>
                <a:tab pos="1143000" algn="l"/>
              </a:tabLst>
              <a:defRPr sz="1200">
                <a:solidFill>
                  <a:srgbClr val="414141"/>
                </a:solidFill>
                <a:latin typeface="Raleway"/>
              </a:defRPr>
            </a:lvl5pPr>
            <a:lvl6pPr marL="2033781" indent="-197001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0000"/>
              </a:spcAft>
              <a:buClr>
                <a:srgbClr val="FFA000"/>
              </a:buClr>
              <a:buSzPct val="90000"/>
              <a:buFont typeface="Arial" charset="0"/>
              <a:buChar char="–"/>
              <a:defRPr sz="1900">
                <a:solidFill>
                  <a:schemeClr val="tx2"/>
                </a:solidFill>
                <a:latin typeface="+mn-lt"/>
              </a:defRPr>
            </a:lvl6pPr>
            <a:lvl7pPr marL="2441954" indent="-197001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0000"/>
              </a:spcAft>
              <a:buClr>
                <a:srgbClr val="FFA000"/>
              </a:buClr>
              <a:buSzPct val="90000"/>
              <a:buFont typeface="Arial" charset="0"/>
              <a:buChar char="–"/>
              <a:defRPr sz="1900">
                <a:solidFill>
                  <a:schemeClr val="tx2"/>
                </a:solidFill>
                <a:latin typeface="+mn-lt"/>
              </a:defRPr>
            </a:lvl7pPr>
            <a:lvl8pPr marL="2850128" indent="-197001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0000"/>
              </a:spcAft>
              <a:buClr>
                <a:srgbClr val="FFA000"/>
              </a:buClr>
              <a:buSzPct val="90000"/>
              <a:buFont typeface="Arial" charset="0"/>
              <a:buChar char="–"/>
              <a:defRPr sz="1900">
                <a:solidFill>
                  <a:schemeClr val="tx2"/>
                </a:solidFill>
                <a:latin typeface="+mn-lt"/>
              </a:defRPr>
            </a:lvl8pPr>
            <a:lvl9pPr marL="3258303" indent="-197001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0000"/>
              </a:spcAft>
              <a:buClr>
                <a:srgbClr val="FFA000"/>
              </a:buClr>
              <a:buSzPct val="90000"/>
              <a:buFont typeface="Arial" charset="0"/>
              <a:buChar char="–"/>
              <a:defRPr sz="19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Clr>
                <a:srgbClr val="A9A9A9"/>
              </a:buClr>
              <a:buFont typeface="Arial" charset="0"/>
              <a:buNone/>
            </a:pPr>
            <a:r>
              <a:rPr lang="en-US" kern="0" dirty="0" smtClean="0"/>
              <a:t>Progress Bar</a:t>
            </a:r>
          </a:p>
          <a:p>
            <a:pPr marL="0" indent="0">
              <a:buClr>
                <a:srgbClr val="A9A9A9"/>
              </a:buClr>
              <a:buFont typeface="Arial" charset="0"/>
              <a:buNone/>
            </a:pPr>
            <a:r>
              <a:rPr lang="en-US" sz="1400" kern="0" dirty="0" smtClean="0"/>
              <a:t>A visually impactful and simple way to show order status</a:t>
            </a:r>
          </a:p>
        </p:txBody>
      </p:sp>
      <p:sp>
        <p:nvSpPr>
          <p:cNvPr id="7" name="Right Bracket 6"/>
          <p:cNvSpPr/>
          <p:nvPr/>
        </p:nvSpPr>
        <p:spPr bwMode="auto">
          <a:xfrm flipH="1">
            <a:off x="2468880" y="1809750"/>
            <a:ext cx="121920" cy="685800"/>
          </a:xfrm>
          <a:prstGeom prst="rightBracket">
            <a:avLst/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-1" b="64076"/>
          <a:stretch/>
        </p:blipFill>
        <p:spPr>
          <a:xfrm>
            <a:off x="5997863" y="118027"/>
            <a:ext cx="2227171" cy="1996523"/>
          </a:xfrm>
          <a:prstGeom prst="rect">
            <a:avLst/>
          </a:prstGeom>
        </p:spPr>
      </p:pic>
      <p:pic>
        <p:nvPicPr>
          <p:cNvPr id="10" name="Picture 2" descr="https://reallygoodemails.com/wp-content/uploads/2015/09/Your-delivery-from-Postmates-General-Store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" t="3195" r="3686" b="22229"/>
          <a:stretch/>
        </p:blipFill>
        <p:spPr bwMode="auto">
          <a:xfrm>
            <a:off x="5840895" y="2187729"/>
            <a:ext cx="2541105" cy="293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Bracket 10"/>
          <p:cNvSpPr/>
          <p:nvPr/>
        </p:nvSpPr>
        <p:spPr bwMode="auto">
          <a:xfrm flipH="1" flipV="1">
            <a:off x="5715001" y="3714750"/>
            <a:ext cx="76199" cy="914400"/>
          </a:xfrm>
          <a:prstGeom prst="rightBracket">
            <a:avLst/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2" name="Right Bracket 11"/>
          <p:cNvSpPr/>
          <p:nvPr/>
        </p:nvSpPr>
        <p:spPr bwMode="auto">
          <a:xfrm flipV="1">
            <a:off x="8293800" y="1352550"/>
            <a:ext cx="66263" cy="457200"/>
          </a:xfrm>
          <a:prstGeom prst="rightBracket">
            <a:avLst/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68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Bracket 2"/>
          <p:cNvSpPr/>
          <p:nvPr/>
        </p:nvSpPr>
        <p:spPr bwMode="auto">
          <a:xfrm flipH="1">
            <a:off x="3854922" y="132700"/>
            <a:ext cx="107478" cy="838850"/>
          </a:xfrm>
          <a:prstGeom prst="rightBracket">
            <a:avLst/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347276" y="1800876"/>
            <a:ext cx="3297072" cy="1694740"/>
          </a:xfrm>
          <a:prstGeom prst="rect">
            <a:avLst/>
          </a:prstGeom>
        </p:spPr>
        <p:txBody>
          <a:bodyPr/>
          <a:lstStyle>
            <a:lvl1pPr marL="204087" indent="-204087" algn="l" rtl="0" eaLnBrk="1" fontAlgn="base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rgbClr val="414141"/>
                </a:solidFill>
                <a:latin typeface="Raleway"/>
                <a:ea typeface="+mn-ea"/>
                <a:cs typeface="+mn-cs"/>
              </a:defRPr>
            </a:lvl1pPr>
            <a:lvl2pPr marL="460375" indent="-233363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Font typeface="Arial" charset="0"/>
              <a:buChar char="–"/>
              <a:defRPr sz="1400">
                <a:solidFill>
                  <a:srgbClr val="414141"/>
                </a:solidFill>
                <a:latin typeface="Raleway"/>
              </a:defRPr>
            </a:lvl2pPr>
            <a:lvl3pPr marL="658368" indent="-171450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Font typeface="Arial" charset="0"/>
              <a:buChar char="•"/>
              <a:defRPr sz="1200">
                <a:solidFill>
                  <a:srgbClr val="414141"/>
                </a:solidFill>
                <a:latin typeface="Raleway"/>
              </a:defRPr>
            </a:lvl3pPr>
            <a:lvl4pPr marL="877824" indent="-203200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Segoe UI" panose="020B0502040204020203" pitchFamily="34" charset="0"/>
              <a:buChar char="–"/>
              <a:defRPr sz="1200">
                <a:solidFill>
                  <a:srgbClr val="414141"/>
                </a:solidFill>
                <a:latin typeface="Raleway"/>
              </a:defRPr>
            </a:lvl4pPr>
            <a:lvl5pPr marL="1028700" indent="-142875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SzPct val="90000"/>
              <a:buFont typeface="Arial" panose="020B0604020202020204" pitchFamily="34" charset="0"/>
              <a:buChar char="•"/>
              <a:tabLst>
                <a:tab pos="1143000" algn="l"/>
              </a:tabLst>
              <a:defRPr sz="1200">
                <a:solidFill>
                  <a:srgbClr val="414141"/>
                </a:solidFill>
                <a:latin typeface="Raleway"/>
              </a:defRPr>
            </a:lvl5pPr>
            <a:lvl6pPr marL="2033781" indent="-197001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0000"/>
              </a:spcAft>
              <a:buClr>
                <a:srgbClr val="FFA000"/>
              </a:buClr>
              <a:buSzPct val="90000"/>
              <a:buFont typeface="Arial" charset="0"/>
              <a:buChar char="–"/>
              <a:defRPr sz="1900">
                <a:solidFill>
                  <a:schemeClr val="tx2"/>
                </a:solidFill>
                <a:latin typeface="+mn-lt"/>
              </a:defRPr>
            </a:lvl6pPr>
            <a:lvl7pPr marL="2441954" indent="-197001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0000"/>
              </a:spcAft>
              <a:buClr>
                <a:srgbClr val="FFA000"/>
              </a:buClr>
              <a:buSzPct val="90000"/>
              <a:buFont typeface="Arial" charset="0"/>
              <a:buChar char="–"/>
              <a:defRPr sz="1900">
                <a:solidFill>
                  <a:schemeClr val="tx2"/>
                </a:solidFill>
                <a:latin typeface="+mn-lt"/>
              </a:defRPr>
            </a:lvl7pPr>
            <a:lvl8pPr marL="2850128" indent="-197001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0000"/>
              </a:spcAft>
              <a:buClr>
                <a:srgbClr val="FFA000"/>
              </a:buClr>
              <a:buSzPct val="90000"/>
              <a:buFont typeface="Arial" charset="0"/>
              <a:buChar char="–"/>
              <a:defRPr sz="1900">
                <a:solidFill>
                  <a:schemeClr val="tx2"/>
                </a:solidFill>
                <a:latin typeface="+mn-lt"/>
              </a:defRPr>
            </a:lvl8pPr>
            <a:lvl9pPr marL="3258303" indent="-197001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0000"/>
              </a:spcAft>
              <a:buClr>
                <a:srgbClr val="FFA000"/>
              </a:buClr>
              <a:buSzPct val="90000"/>
              <a:buFont typeface="Arial" charset="0"/>
              <a:buChar char="–"/>
              <a:defRPr sz="19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Clr>
                <a:srgbClr val="A9A9A9"/>
              </a:buClr>
              <a:buFont typeface="Arial" charset="0"/>
              <a:buNone/>
            </a:pPr>
            <a:r>
              <a:rPr lang="en-US" kern="0" dirty="0" smtClean="0"/>
              <a:t>Bold Use of Color </a:t>
            </a:r>
          </a:p>
          <a:p>
            <a:pPr marL="0" indent="0">
              <a:buClr>
                <a:srgbClr val="A9A9A9"/>
              </a:buClr>
              <a:buFont typeface="Arial" charset="0"/>
              <a:buNone/>
            </a:pPr>
            <a:r>
              <a:rPr lang="en-US" sz="1400" kern="0" dirty="0" smtClean="0"/>
              <a:t>Great tactic to clearly differentiate the brand</a:t>
            </a:r>
          </a:p>
          <a:p>
            <a:pPr marL="0" indent="0">
              <a:buClr>
                <a:srgbClr val="A9A9A9"/>
              </a:buClr>
              <a:buFont typeface="Arial" charset="0"/>
              <a:buNone/>
            </a:pPr>
            <a:r>
              <a:rPr lang="en-US" sz="1400" kern="0" dirty="0" smtClean="0"/>
              <a:t>The use of background color is an effective way to break-up sections of the message   </a:t>
            </a:r>
          </a:p>
        </p:txBody>
      </p:sp>
      <p:pic>
        <p:nvPicPr>
          <p:cNvPr id="6146" name="Picture 2" descr="https://reallygoodemails.com/wp-content/uploads/Today-is-the-da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86084"/>
            <a:ext cx="2373750" cy="447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reallygoodemails.com/wp-content/uploads/business-your-thursday-morning-trip-with-uber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37"/>
          <a:stretch/>
        </p:blipFill>
        <p:spPr bwMode="auto">
          <a:xfrm>
            <a:off x="4038600" y="152993"/>
            <a:ext cx="1524000" cy="499050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Bracket 7"/>
          <p:cNvSpPr/>
          <p:nvPr/>
        </p:nvSpPr>
        <p:spPr bwMode="auto">
          <a:xfrm flipH="1">
            <a:off x="3823644" y="2266300"/>
            <a:ext cx="107478" cy="838850"/>
          </a:xfrm>
          <a:prstGeom prst="rightBracket">
            <a:avLst/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94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Bracket 2"/>
          <p:cNvSpPr/>
          <p:nvPr/>
        </p:nvSpPr>
        <p:spPr bwMode="auto">
          <a:xfrm flipH="1">
            <a:off x="3406538" y="285750"/>
            <a:ext cx="53739" cy="4343400"/>
          </a:xfrm>
          <a:prstGeom prst="rightBracket">
            <a:avLst/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9218" name="Picture 2" descr="https://reallygoodemails.com/wp-content/uploads/thank-you-for-your-order-r65000065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9"/>
          <a:stretch/>
        </p:blipFill>
        <p:spPr bwMode="auto">
          <a:xfrm>
            <a:off x="3657600" y="54666"/>
            <a:ext cx="1667585" cy="504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reallygoodemails.com/wp-content/uploads/your-feet-say-thank-yo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513"/>
            <a:ext cx="1676400" cy="509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2"/>
          <p:cNvSpPr txBox="1">
            <a:spLocks/>
          </p:cNvSpPr>
          <p:nvPr/>
        </p:nvSpPr>
        <p:spPr>
          <a:xfrm>
            <a:off x="367153" y="1948088"/>
            <a:ext cx="2916073" cy="1257300"/>
          </a:xfrm>
          <a:prstGeom prst="rect">
            <a:avLst/>
          </a:prstGeom>
        </p:spPr>
        <p:txBody>
          <a:bodyPr/>
          <a:lstStyle>
            <a:lvl1pPr marL="204087" indent="-204087" algn="l" rtl="0" eaLnBrk="1" fontAlgn="base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rgbClr val="414141"/>
                </a:solidFill>
                <a:latin typeface="Raleway"/>
                <a:ea typeface="+mn-ea"/>
                <a:cs typeface="+mn-cs"/>
              </a:defRPr>
            </a:lvl1pPr>
            <a:lvl2pPr marL="460375" indent="-233363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Font typeface="Arial" charset="0"/>
              <a:buChar char="–"/>
              <a:defRPr sz="1400">
                <a:solidFill>
                  <a:srgbClr val="414141"/>
                </a:solidFill>
                <a:latin typeface="Raleway"/>
              </a:defRPr>
            </a:lvl2pPr>
            <a:lvl3pPr marL="658368" indent="-171450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Font typeface="Arial" charset="0"/>
              <a:buChar char="•"/>
              <a:defRPr sz="1200">
                <a:solidFill>
                  <a:srgbClr val="414141"/>
                </a:solidFill>
                <a:latin typeface="Raleway"/>
              </a:defRPr>
            </a:lvl3pPr>
            <a:lvl4pPr marL="877824" indent="-203200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Segoe UI" panose="020B0502040204020203" pitchFamily="34" charset="0"/>
              <a:buChar char="–"/>
              <a:defRPr sz="1200">
                <a:solidFill>
                  <a:srgbClr val="414141"/>
                </a:solidFill>
                <a:latin typeface="Raleway"/>
              </a:defRPr>
            </a:lvl4pPr>
            <a:lvl5pPr marL="1028700" indent="-142875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SzPct val="90000"/>
              <a:buFont typeface="Arial" panose="020B0604020202020204" pitchFamily="34" charset="0"/>
              <a:buChar char="•"/>
              <a:tabLst>
                <a:tab pos="1143000" algn="l"/>
              </a:tabLst>
              <a:defRPr sz="1200">
                <a:solidFill>
                  <a:srgbClr val="414141"/>
                </a:solidFill>
                <a:latin typeface="Raleway"/>
              </a:defRPr>
            </a:lvl5pPr>
            <a:lvl6pPr marL="2033781" indent="-197001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0000"/>
              </a:spcAft>
              <a:buClr>
                <a:srgbClr val="FFA000"/>
              </a:buClr>
              <a:buSzPct val="90000"/>
              <a:buFont typeface="Arial" charset="0"/>
              <a:buChar char="–"/>
              <a:defRPr sz="1900">
                <a:solidFill>
                  <a:schemeClr val="tx2"/>
                </a:solidFill>
                <a:latin typeface="+mn-lt"/>
              </a:defRPr>
            </a:lvl6pPr>
            <a:lvl7pPr marL="2441954" indent="-197001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0000"/>
              </a:spcAft>
              <a:buClr>
                <a:srgbClr val="FFA000"/>
              </a:buClr>
              <a:buSzPct val="90000"/>
              <a:buFont typeface="Arial" charset="0"/>
              <a:buChar char="–"/>
              <a:defRPr sz="1900">
                <a:solidFill>
                  <a:schemeClr val="tx2"/>
                </a:solidFill>
                <a:latin typeface="+mn-lt"/>
              </a:defRPr>
            </a:lvl7pPr>
            <a:lvl8pPr marL="2850128" indent="-197001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0000"/>
              </a:spcAft>
              <a:buClr>
                <a:srgbClr val="FFA000"/>
              </a:buClr>
              <a:buSzPct val="90000"/>
              <a:buFont typeface="Arial" charset="0"/>
              <a:buChar char="–"/>
              <a:defRPr sz="1900">
                <a:solidFill>
                  <a:schemeClr val="tx2"/>
                </a:solidFill>
                <a:latin typeface="+mn-lt"/>
              </a:defRPr>
            </a:lvl8pPr>
            <a:lvl9pPr marL="3258303" indent="-197001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0000"/>
              </a:spcAft>
              <a:buClr>
                <a:srgbClr val="FFA000"/>
              </a:buClr>
              <a:buSzPct val="90000"/>
              <a:buFont typeface="Arial" charset="0"/>
              <a:buChar char="–"/>
              <a:defRPr sz="19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Clr>
                <a:srgbClr val="A9A9A9"/>
              </a:buClr>
              <a:buFont typeface="Arial" charset="0"/>
              <a:buNone/>
            </a:pPr>
            <a:r>
              <a:rPr lang="en-US" kern="0" dirty="0" smtClean="0"/>
              <a:t>Keeping it Simple </a:t>
            </a:r>
          </a:p>
          <a:p>
            <a:pPr marL="0" indent="0">
              <a:buClr>
                <a:srgbClr val="A9A9A9"/>
              </a:buClr>
              <a:buFont typeface="Arial" charset="0"/>
              <a:buNone/>
            </a:pPr>
            <a:r>
              <a:rPr lang="en-US" sz="1400" kern="0" dirty="0" smtClean="0"/>
              <a:t>Only show what is required – let the website provide the additional information to support the transaction </a:t>
            </a:r>
          </a:p>
        </p:txBody>
      </p:sp>
    </p:spTree>
    <p:extLst>
      <p:ext uri="{BB962C8B-B14F-4D97-AF65-F5344CB8AC3E}">
        <p14:creationId xmlns:p14="http://schemas.microsoft.com/office/powerpoint/2010/main" val="399439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Bracket 2"/>
          <p:cNvSpPr/>
          <p:nvPr/>
        </p:nvSpPr>
        <p:spPr bwMode="auto">
          <a:xfrm flipH="1">
            <a:off x="5850289" y="2343150"/>
            <a:ext cx="107478" cy="2667000"/>
          </a:xfrm>
          <a:prstGeom prst="rightBracket">
            <a:avLst/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360526" y="1736041"/>
            <a:ext cx="2514519" cy="1714500"/>
          </a:xfrm>
          <a:prstGeom prst="rect">
            <a:avLst/>
          </a:prstGeom>
        </p:spPr>
        <p:txBody>
          <a:bodyPr/>
          <a:lstStyle>
            <a:lvl1pPr marL="204087" indent="-204087" algn="l" rtl="0" eaLnBrk="1" fontAlgn="base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rgbClr val="414141"/>
                </a:solidFill>
                <a:latin typeface="Raleway"/>
                <a:ea typeface="+mn-ea"/>
                <a:cs typeface="+mn-cs"/>
              </a:defRPr>
            </a:lvl1pPr>
            <a:lvl2pPr marL="460375" indent="-233363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Font typeface="Arial" charset="0"/>
              <a:buChar char="–"/>
              <a:defRPr sz="1400">
                <a:solidFill>
                  <a:srgbClr val="414141"/>
                </a:solidFill>
                <a:latin typeface="Raleway"/>
              </a:defRPr>
            </a:lvl2pPr>
            <a:lvl3pPr marL="658368" indent="-171450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Font typeface="Arial" charset="0"/>
              <a:buChar char="•"/>
              <a:defRPr sz="1200">
                <a:solidFill>
                  <a:srgbClr val="414141"/>
                </a:solidFill>
                <a:latin typeface="Raleway"/>
              </a:defRPr>
            </a:lvl3pPr>
            <a:lvl4pPr marL="877824" indent="-203200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Segoe UI" panose="020B0502040204020203" pitchFamily="34" charset="0"/>
              <a:buChar char="–"/>
              <a:defRPr sz="1200">
                <a:solidFill>
                  <a:srgbClr val="414141"/>
                </a:solidFill>
                <a:latin typeface="Raleway"/>
              </a:defRPr>
            </a:lvl4pPr>
            <a:lvl5pPr marL="1028700" indent="-142875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SzPct val="90000"/>
              <a:buFont typeface="Arial" panose="020B0604020202020204" pitchFamily="34" charset="0"/>
              <a:buChar char="•"/>
              <a:tabLst>
                <a:tab pos="1143000" algn="l"/>
              </a:tabLst>
              <a:defRPr sz="1200">
                <a:solidFill>
                  <a:srgbClr val="414141"/>
                </a:solidFill>
                <a:latin typeface="Raleway"/>
              </a:defRPr>
            </a:lvl5pPr>
            <a:lvl6pPr marL="2033781" indent="-197001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0000"/>
              </a:spcAft>
              <a:buClr>
                <a:srgbClr val="FFA000"/>
              </a:buClr>
              <a:buSzPct val="90000"/>
              <a:buFont typeface="Arial" charset="0"/>
              <a:buChar char="–"/>
              <a:defRPr sz="1900">
                <a:solidFill>
                  <a:schemeClr val="tx2"/>
                </a:solidFill>
                <a:latin typeface="+mn-lt"/>
              </a:defRPr>
            </a:lvl6pPr>
            <a:lvl7pPr marL="2441954" indent="-197001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0000"/>
              </a:spcAft>
              <a:buClr>
                <a:srgbClr val="FFA000"/>
              </a:buClr>
              <a:buSzPct val="90000"/>
              <a:buFont typeface="Arial" charset="0"/>
              <a:buChar char="–"/>
              <a:defRPr sz="1900">
                <a:solidFill>
                  <a:schemeClr val="tx2"/>
                </a:solidFill>
                <a:latin typeface="+mn-lt"/>
              </a:defRPr>
            </a:lvl7pPr>
            <a:lvl8pPr marL="2850128" indent="-197001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0000"/>
              </a:spcAft>
              <a:buClr>
                <a:srgbClr val="FFA000"/>
              </a:buClr>
              <a:buSzPct val="90000"/>
              <a:buFont typeface="Arial" charset="0"/>
              <a:buChar char="–"/>
              <a:defRPr sz="1900">
                <a:solidFill>
                  <a:schemeClr val="tx2"/>
                </a:solidFill>
                <a:latin typeface="+mn-lt"/>
              </a:defRPr>
            </a:lvl8pPr>
            <a:lvl9pPr marL="3258303" indent="-197001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0000"/>
              </a:spcAft>
              <a:buClr>
                <a:srgbClr val="FFA000"/>
              </a:buClr>
              <a:buSzPct val="90000"/>
              <a:buFont typeface="Arial" charset="0"/>
              <a:buChar char="–"/>
              <a:defRPr sz="19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Clr>
                <a:srgbClr val="A9A9A9"/>
              </a:buClr>
              <a:buFont typeface="Arial" charset="0"/>
              <a:buNone/>
            </a:pPr>
            <a:r>
              <a:rPr lang="en-US" kern="0" dirty="0" smtClean="0"/>
              <a:t>Added Value </a:t>
            </a:r>
            <a:r>
              <a:rPr lang="en-US" kern="0" dirty="0"/>
              <a:t>C</a:t>
            </a:r>
            <a:r>
              <a:rPr lang="en-US" kern="0" dirty="0" smtClean="0"/>
              <a:t>ontent</a:t>
            </a:r>
          </a:p>
          <a:p>
            <a:pPr marL="0" indent="0">
              <a:buClr>
                <a:srgbClr val="A9A9A9"/>
              </a:buClr>
              <a:buFont typeface="Arial" charset="0"/>
              <a:buNone/>
            </a:pPr>
            <a:r>
              <a:rPr lang="en-US" sz="1400" kern="0" dirty="0" smtClean="0"/>
              <a:t>Increase customer satisfaction and drive incremental sales with strategically placed  content to complement       the transaction </a:t>
            </a:r>
          </a:p>
        </p:txBody>
      </p:sp>
      <p:pic>
        <p:nvPicPr>
          <p:cNvPr id="6148" name="Picture 4" descr="https://reallygoodemails.com/wp-content/uploads/2015/02/Youve-linked-a-new-computer-to-Dropbox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8" t="4722" r="9838" b="8507"/>
          <a:stretch/>
        </p:blipFill>
        <p:spPr bwMode="auto">
          <a:xfrm>
            <a:off x="3045472" y="651841"/>
            <a:ext cx="2517128" cy="338261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https://reallygoodemails.com/wp-content/uploads/2014/12/Order-Confirmation-123456789-from-CrateBarre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35"/>
          <a:stretch/>
        </p:blipFill>
        <p:spPr bwMode="auto">
          <a:xfrm>
            <a:off x="6078889" y="57150"/>
            <a:ext cx="2303111" cy="507228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Bracket 10"/>
          <p:cNvSpPr/>
          <p:nvPr/>
        </p:nvSpPr>
        <p:spPr bwMode="auto">
          <a:xfrm flipH="1">
            <a:off x="2875046" y="2724150"/>
            <a:ext cx="94226" cy="1219200"/>
          </a:xfrm>
          <a:prstGeom prst="rightBracket">
            <a:avLst/>
          </a:prstGeom>
          <a:noFill/>
          <a:ln w="127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05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4800600" y="2296071"/>
            <a:ext cx="3733800" cy="409343"/>
          </a:xfrm>
        </p:spPr>
        <p:txBody>
          <a:bodyPr/>
          <a:lstStyle/>
          <a:p>
            <a:pPr lvl="0"/>
            <a:r>
              <a:rPr lang="en-US" sz="2800" dirty="0" smtClean="0"/>
              <a:t>Next Steps</a:t>
            </a:r>
            <a:endParaRPr lang="en-US" sz="2800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9" r="258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9351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57200" y="1047750"/>
            <a:ext cx="8686800" cy="1241365"/>
          </a:xfrm>
        </p:spPr>
        <p:txBody>
          <a:bodyPr/>
          <a:lstStyle/>
          <a:p>
            <a:r>
              <a:rPr lang="en-US" dirty="0" smtClean="0"/>
              <a:t>Strategy to present transactional brief				12/7</a:t>
            </a:r>
          </a:p>
          <a:p>
            <a:r>
              <a:rPr lang="en-US" dirty="0" smtClean="0"/>
              <a:t>Creative </a:t>
            </a:r>
            <a:r>
              <a:rPr lang="en-US" dirty="0"/>
              <a:t>to present initial </a:t>
            </a:r>
            <a:r>
              <a:rPr lang="en-US" dirty="0" smtClean="0"/>
              <a:t>transactional </a:t>
            </a:r>
            <a:r>
              <a:rPr lang="en-US" dirty="0"/>
              <a:t>wireframes  </a:t>
            </a:r>
            <a:r>
              <a:rPr lang="en-US" dirty="0" smtClean="0"/>
              <a:t>			12/7</a:t>
            </a:r>
            <a:r>
              <a:rPr lang="en-US" dirty="0"/>
              <a:t>             </a:t>
            </a:r>
            <a:endParaRPr lang="en-US" dirty="0" smtClean="0"/>
          </a:p>
          <a:p>
            <a:r>
              <a:rPr lang="en-US" dirty="0" smtClean="0"/>
              <a:t>Review timeline transactional template			 	12/7	</a:t>
            </a:r>
            <a:r>
              <a:rPr lang="en-US" dirty="0"/>
              <a:t>                           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Forward</a:t>
            </a:r>
            <a:endParaRPr lang="en-US" i="1" dirty="0"/>
          </a:p>
        </p:txBody>
      </p:sp>
      <p:sp>
        <p:nvSpPr>
          <p:cNvPr id="2" name="TextBox 1"/>
          <p:cNvSpPr txBox="1"/>
          <p:nvPr/>
        </p:nvSpPr>
        <p:spPr>
          <a:xfrm>
            <a:off x="1147474" y="2072132"/>
            <a:ext cx="6393097" cy="433965"/>
          </a:xfrm>
          <a:prstGeom prst="rect">
            <a:avLst/>
          </a:prstGeom>
          <a:noFill/>
        </p:spPr>
        <p:txBody>
          <a:bodyPr wrap="none" tIns="91440" bIns="91440" rtlCol="0" anchor="ctr" anchorCtr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  <a:latin typeface="+mn-lt"/>
              </a:rPr>
              <a:t>Sabrina to provide trans timeline/key milestones for client</a:t>
            </a:r>
          </a:p>
        </p:txBody>
      </p:sp>
    </p:spTree>
    <p:extLst>
      <p:ext uri="{BB962C8B-B14F-4D97-AF65-F5344CB8AC3E}">
        <p14:creationId xmlns:p14="http://schemas.microsoft.com/office/powerpoint/2010/main" val="356191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 sz="quarter"/>
          </p:nvPr>
        </p:nvSpPr>
        <p:spPr>
          <a:xfrm>
            <a:off x="381000" y="4095750"/>
            <a:ext cx="6251837" cy="366254"/>
          </a:xfrm>
        </p:spPr>
        <p:txBody>
          <a:bodyPr/>
          <a:lstStyle/>
          <a:p>
            <a:r>
              <a:rPr lang="en-US" sz="2800" dirty="0" smtClean="0"/>
              <a:t>Thank you!</a:t>
            </a:r>
            <a:endParaRPr lang="en-US" sz="2800" dirty="0"/>
          </a:p>
        </p:txBody>
      </p:sp>
      <p:sp>
        <p:nvSpPr>
          <p:cNvPr id="4" name="Subtitle 12"/>
          <p:cNvSpPr>
            <a:spLocks noGrp="1"/>
          </p:cNvSpPr>
          <p:nvPr>
            <p:ph type="subTitle" sz="quarter" idx="1"/>
          </p:nvPr>
        </p:nvSpPr>
        <p:spPr>
          <a:xfrm>
            <a:off x="406021" y="4552950"/>
            <a:ext cx="6227064" cy="536044"/>
          </a:xfrm>
        </p:spPr>
        <p:txBody>
          <a:bodyPr/>
          <a:lstStyle/>
          <a:p>
            <a:r>
              <a:rPr lang="en-US" dirty="0" smtClean="0"/>
              <a:t>Yes </a:t>
            </a:r>
            <a:r>
              <a:rPr lang="en-US" dirty="0"/>
              <a:t>Marketing |  </a:t>
            </a:r>
            <a:r>
              <a:rPr lang="en-US" b="0" dirty="0" smtClean="0"/>
              <a:t>12/7/2018</a:t>
            </a:r>
            <a:endParaRPr lang="en-US" b="0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521801" cy="1276350"/>
          </a:xfrm>
          <a:prstGeom prst="rect">
            <a:avLst/>
          </a:prstGeom>
        </p:spPr>
      </p:pic>
      <p:pic>
        <p:nvPicPr>
          <p:cNvPr id="23" name="Picture Placeholder 22"/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8" r="24878"/>
          <a:stretch>
            <a:fillRect/>
          </a:stretch>
        </p:blipFill>
        <p:spPr/>
      </p:pic>
      <p:sp>
        <p:nvSpPr>
          <p:cNvPr id="2" name="Rectangle 1"/>
          <p:cNvSpPr/>
          <p:nvPr/>
        </p:nvSpPr>
        <p:spPr>
          <a:xfrm>
            <a:off x="4447607" y="238708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0" y="224858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 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15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 sz="quarter"/>
          </p:nvPr>
        </p:nvSpPr>
        <p:spPr>
          <a:xfrm>
            <a:off x="548640" y="1828800"/>
            <a:ext cx="7833360" cy="997196"/>
          </a:xfrm>
        </p:spPr>
        <p:txBody>
          <a:bodyPr/>
          <a:lstStyle/>
          <a:p>
            <a:r>
              <a:rPr lang="en-US" dirty="0" smtClean="0"/>
              <a:t>Narvar Order Tracking Experience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81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47750"/>
            <a:ext cx="6172200" cy="1897955"/>
          </a:xfrm>
        </p:spPr>
        <p:txBody>
          <a:bodyPr/>
          <a:lstStyle/>
          <a:p>
            <a:r>
              <a:rPr lang="en-US" sz="1800" dirty="0" smtClean="0"/>
              <a:t>Overview</a:t>
            </a:r>
          </a:p>
          <a:p>
            <a:r>
              <a:rPr lang="en-US" sz="1800" dirty="0" smtClean="0"/>
              <a:t>Transactional </a:t>
            </a:r>
            <a:r>
              <a:rPr lang="en-US" sz="1800" dirty="0" smtClean="0"/>
              <a:t>Communications </a:t>
            </a:r>
            <a:r>
              <a:rPr lang="en-US" sz="1800" dirty="0" smtClean="0"/>
              <a:t>Architecture</a:t>
            </a:r>
          </a:p>
          <a:p>
            <a:pPr lvl="0"/>
            <a:r>
              <a:rPr lang="en-US" sz="1800" dirty="0" smtClean="0"/>
              <a:t>Design Inspiration</a:t>
            </a:r>
            <a:endParaRPr lang="en-US" sz="1800" dirty="0"/>
          </a:p>
          <a:p>
            <a:pPr lvl="0"/>
            <a:r>
              <a:rPr lang="en-US" sz="1800" dirty="0" smtClean="0"/>
              <a:t>Next Steps</a:t>
            </a:r>
          </a:p>
          <a:p>
            <a:pPr lvl="0"/>
            <a:r>
              <a:rPr lang="en-US" sz="1800" dirty="0" smtClean="0"/>
              <a:t>Appendix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360" y="4754880"/>
            <a:ext cx="413359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8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7" name="Google Shape;957;p200"/>
          <p:cNvPicPr preferRelativeResize="0"/>
          <p:nvPr/>
        </p:nvPicPr>
        <p:blipFill rotWithShape="1">
          <a:blip r:embed="rId3">
            <a:alphaModFix/>
          </a:blip>
          <a:srcRect b="8600"/>
          <a:stretch/>
        </p:blipFill>
        <p:spPr>
          <a:xfrm>
            <a:off x="838750" y="565600"/>
            <a:ext cx="6277600" cy="4577902"/>
          </a:xfrm>
          <a:prstGeom prst="rect">
            <a:avLst/>
          </a:prstGeom>
          <a:noFill/>
          <a:ln>
            <a:noFill/>
          </a:ln>
        </p:spPr>
      </p:pic>
      <p:sp>
        <p:nvSpPr>
          <p:cNvPr id="958" name="Google Shape;958;p200"/>
          <p:cNvSpPr txBox="1"/>
          <p:nvPr/>
        </p:nvSpPr>
        <p:spPr>
          <a:xfrm>
            <a:off x="0" y="0"/>
            <a:ext cx="9144000" cy="6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UPGRADE EXPERIENCE </a:t>
            </a:r>
            <a:r>
              <a:rPr lang="en" sz="2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- </a:t>
            </a:r>
            <a:r>
              <a:rPr lang="en" sz="2500" u="sng">
                <a:solidFill>
                  <a:srgbClr val="0000FF"/>
                </a:solidFill>
                <a:latin typeface="Poppins"/>
                <a:ea typeface="Poppins"/>
                <a:cs typeface="Poppins"/>
                <a:sym typeface="Poppins"/>
                <a:hlinkClick r:id="rId4"/>
              </a:rPr>
              <a:t>Logitech</a:t>
            </a:r>
            <a:endParaRPr sz="2500" dirty="0">
              <a:solidFill>
                <a:srgbClr val="0000FF"/>
              </a:solidFill>
            </a:endParaRPr>
          </a:p>
        </p:txBody>
      </p:sp>
      <p:pic>
        <p:nvPicPr>
          <p:cNvPr id="959" name="Google Shape;959;p200"/>
          <p:cNvPicPr preferRelativeResize="0"/>
          <p:nvPr/>
        </p:nvPicPr>
        <p:blipFill rotWithShape="1">
          <a:blip r:embed="rId5">
            <a:alphaModFix/>
          </a:blip>
          <a:srcRect b="12388"/>
          <a:stretch/>
        </p:blipFill>
        <p:spPr>
          <a:xfrm>
            <a:off x="2318088" y="736950"/>
            <a:ext cx="3489525" cy="322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0" name="Google Shape;960;p2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39725" y="3792950"/>
            <a:ext cx="507250" cy="2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1" name="Google Shape;961;p200"/>
          <p:cNvPicPr preferRelativeResize="0"/>
          <p:nvPr/>
        </p:nvPicPr>
        <p:blipFill rotWithShape="1">
          <a:blip r:embed="rId7">
            <a:alphaModFix/>
          </a:blip>
          <a:srcRect r="51855"/>
          <a:stretch/>
        </p:blipFill>
        <p:spPr>
          <a:xfrm>
            <a:off x="4947425" y="736975"/>
            <a:ext cx="1899548" cy="31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2" name="Google Shape;962;p200"/>
          <p:cNvPicPr preferRelativeResize="0"/>
          <p:nvPr/>
        </p:nvPicPr>
        <p:blipFill rotWithShape="1">
          <a:blip r:embed="rId7">
            <a:alphaModFix/>
          </a:blip>
          <a:srcRect r="51855"/>
          <a:stretch/>
        </p:blipFill>
        <p:spPr>
          <a:xfrm>
            <a:off x="1101350" y="736977"/>
            <a:ext cx="1899548" cy="313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63" name="Google Shape;963;p200"/>
          <p:cNvGrpSpPr/>
          <p:nvPr/>
        </p:nvGrpSpPr>
        <p:grpSpPr>
          <a:xfrm>
            <a:off x="7244850" y="1311875"/>
            <a:ext cx="1699300" cy="2952025"/>
            <a:chOff x="7321050" y="1007075"/>
            <a:chExt cx="1699300" cy="2952025"/>
          </a:xfrm>
        </p:grpSpPr>
        <p:pic>
          <p:nvPicPr>
            <p:cNvPr id="964" name="Google Shape;964;p20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566725" y="1287400"/>
              <a:ext cx="1303799" cy="25172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5" name="Google Shape;965;p20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5400000" flipH="1">
              <a:off x="6694687" y="1633437"/>
              <a:ext cx="2952025" cy="1699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66" name="Google Shape;966;p200"/>
          <p:cNvSpPr txBox="1"/>
          <p:nvPr/>
        </p:nvSpPr>
        <p:spPr>
          <a:xfrm>
            <a:off x="7948700" y="4904700"/>
            <a:ext cx="1779000" cy="2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*Live in US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2615556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1" name="Google Shape;971;p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9500" y="1573028"/>
            <a:ext cx="1338775" cy="2604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2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 flipH="1">
            <a:off x="6565604" y="2004912"/>
            <a:ext cx="2952025" cy="169930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201"/>
          <p:cNvSpPr txBox="1"/>
          <p:nvPr/>
        </p:nvSpPr>
        <p:spPr>
          <a:xfrm>
            <a:off x="113539" y="9335"/>
            <a:ext cx="9144000" cy="6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SUPPORT ALL MASTER BRANDS </a:t>
            </a:r>
            <a:r>
              <a:rPr lang="en" sz="2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- Astro Gaming</a:t>
            </a:r>
            <a:endParaRPr sz="25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74" name="Google Shape;974;p201"/>
          <p:cNvPicPr preferRelativeResize="0"/>
          <p:nvPr/>
        </p:nvPicPr>
        <p:blipFill rotWithShape="1">
          <a:blip r:embed="rId5">
            <a:alphaModFix/>
          </a:blip>
          <a:srcRect b="8600"/>
          <a:stretch/>
        </p:blipFill>
        <p:spPr>
          <a:xfrm>
            <a:off x="838750" y="565600"/>
            <a:ext cx="6277600" cy="4577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5" name="Google Shape;975;p201"/>
          <p:cNvPicPr preferRelativeResize="0"/>
          <p:nvPr/>
        </p:nvPicPr>
        <p:blipFill rotWithShape="1">
          <a:blip r:embed="rId6">
            <a:alphaModFix/>
          </a:blip>
          <a:srcRect b="11652"/>
          <a:stretch/>
        </p:blipFill>
        <p:spPr>
          <a:xfrm>
            <a:off x="2201400" y="818150"/>
            <a:ext cx="3248900" cy="324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Google Shape;976;p20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47625" y="3792950"/>
            <a:ext cx="447225" cy="22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p20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74525" y="809125"/>
            <a:ext cx="1581150" cy="27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p20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95551" y="809126"/>
            <a:ext cx="1581150" cy="267700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201"/>
          <p:cNvSpPr txBox="1"/>
          <p:nvPr/>
        </p:nvSpPr>
        <p:spPr>
          <a:xfrm>
            <a:off x="7948700" y="4904700"/>
            <a:ext cx="1779000" cy="2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*Live in US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2692112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4" name="Google Shape;984;p2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7000" y="1572625"/>
            <a:ext cx="1345750" cy="2616100"/>
          </a:xfrm>
          <a:prstGeom prst="rect">
            <a:avLst/>
          </a:prstGeom>
          <a:noFill/>
          <a:ln>
            <a:noFill/>
          </a:ln>
        </p:spPr>
      </p:pic>
      <p:sp>
        <p:nvSpPr>
          <p:cNvPr id="985" name="Google Shape;985;p202"/>
          <p:cNvSpPr txBox="1"/>
          <p:nvPr/>
        </p:nvSpPr>
        <p:spPr>
          <a:xfrm>
            <a:off x="113539" y="161735"/>
            <a:ext cx="9144000" cy="6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SUPPORT ALL MASTER BRANDS </a:t>
            </a:r>
            <a:r>
              <a:rPr lang="en" sz="2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- </a:t>
            </a:r>
            <a:r>
              <a:rPr lang="en" sz="2500" u="sng">
                <a:solidFill>
                  <a:srgbClr val="0000FF"/>
                </a:solidFill>
                <a:latin typeface="Poppins"/>
                <a:ea typeface="Poppins"/>
                <a:cs typeface="Poppins"/>
                <a:sym typeface="Poppins"/>
                <a:hlinkClick r:id="rId4"/>
              </a:rPr>
              <a:t>Logitech G</a:t>
            </a:r>
            <a:endParaRPr sz="2500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86" name="Google Shape;986;p202"/>
          <p:cNvPicPr preferRelativeResize="0"/>
          <p:nvPr/>
        </p:nvPicPr>
        <p:blipFill rotWithShape="1">
          <a:blip r:embed="rId5">
            <a:alphaModFix/>
          </a:blip>
          <a:srcRect b="8600"/>
          <a:stretch/>
        </p:blipFill>
        <p:spPr>
          <a:xfrm>
            <a:off x="838750" y="565600"/>
            <a:ext cx="6277600" cy="4577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2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39725" y="3792950"/>
            <a:ext cx="507250" cy="2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20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 flipH="1">
            <a:off x="6547554" y="2004900"/>
            <a:ext cx="2952025" cy="169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202"/>
          <p:cNvPicPr preferRelativeResize="0"/>
          <p:nvPr/>
        </p:nvPicPr>
        <p:blipFill rotWithShape="1">
          <a:blip r:embed="rId8">
            <a:alphaModFix/>
          </a:blip>
          <a:srcRect b="14185"/>
          <a:stretch/>
        </p:blipFill>
        <p:spPr>
          <a:xfrm>
            <a:off x="2247275" y="807025"/>
            <a:ext cx="3460550" cy="3224626"/>
          </a:xfrm>
          <a:prstGeom prst="rect">
            <a:avLst/>
          </a:prstGeom>
          <a:noFill/>
          <a:ln>
            <a:noFill/>
          </a:ln>
        </p:spPr>
      </p:pic>
      <p:sp>
        <p:nvSpPr>
          <p:cNvPr id="990" name="Google Shape;990;p202"/>
          <p:cNvSpPr/>
          <p:nvPr/>
        </p:nvSpPr>
        <p:spPr>
          <a:xfrm>
            <a:off x="1104775" y="821025"/>
            <a:ext cx="1177200" cy="25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1" name="Google Shape;991;p202"/>
          <p:cNvSpPr/>
          <p:nvPr/>
        </p:nvSpPr>
        <p:spPr>
          <a:xfrm>
            <a:off x="5669775" y="821025"/>
            <a:ext cx="1221300" cy="25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2" name="Google Shape;992;p202"/>
          <p:cNvSpPr txBox="1"/>
          <p:nvPr/>
        </p:nvSpPr>
        <p:spPr>
          <a:xfrm>
            <a:off x="7948700" y="4904700"/>
            <a:ext cx="1779000" cy="2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*Live in US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3871166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7" name="Google Shape;997;p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4247" y="1423775"/>
            <a:ext cx="1324527" cy="258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8" name="Google Shape;998;p203"/>
          <p:cNvPicPr preferRelativeResize="0"/>
          <p:nvPr/>
        </p:nvPicPr>
        <p:blipFill rotWithShape="1">
          <a:blip r:embed="rId4">
            <a:alphaModFix/>
          </a:blip>
          <a:srcRect b="8600"/>
          <a:stretch/>
        </p:blipFill>
        <p:spPr>
          <a:xfrm>
            <a:off x="838750" y="565600"/>
            <a:ext cx="6277600" cy="4577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203"/>
          <p:cNvPicPr preferRelativeResize="0"/>
          <p:nvPr/>
        </p:nvPicPr>
        <p:blipFill rotWithShape="1">
          <a:blip r:embed="rId5">
            <a:alphaModFix/>
          </a:blip>
          <a:srcRect b="9575"/>
          <a:stretch/>
        </p:blipFill>
        <p:spPr>
          <a:xfrm>
            <a:off x="2004589" y="827174"/>
            <a:ext cx="3775881" cy="3235551"/>
          </a:xfrm>
          <a:prstGeom prst="rect">
            <a:avLst/>
          </a:prstGeom>
          <a:noFill/>
          <a:ln>
            <a:noFill/>
          </a:ln>
        </p:spPr>
      </p:pic>
      <p:sp>
        <p:nvSpPr>
          <p:cNvPr id="1000" name="Google Shape;1000;p203"/>
          <p:cNvSpPr txBox="1"/>
          <p:nvPr/>
        </p:nvSpPr>
        <p:spPr>
          <a:xfrm>
            <a:off x="113539" y="-18739"/>
            <a:ext cx="9144000" cy="6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SUPPORT ALL MASTER BRANDS </a:t>
            </a:r>
            <a:r>
              <a:rPr lang="en"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-</a:t>
            </a:r>
            <a:r>
              <a:rPr lang="en" sz="3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2500" u="sng">
                <a:solidFill>
                  <a:srgbClr val="0000FF"/>
                </a:solidFill>
                <a:latin typeface="Poppins"/>
                <a:ea typeface="Poppins"/>
                <a:cs typeface="Poppins"/>
                <a:sym typeface="Poppins"/>
                <a:hlinkClick r:id="rId6"/>
              </a:rPr>
              <a:t>Jaybird</a:t>
            </a:r>
            <a:endParaRPr sz="2500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01" name="Google Shape;1001;p20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 flipH="1">
            <a:off x="6681601" y="1833450"/>
            <a:ext cx="2952025" cy="169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20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33774" y="818150"/>
            <a:ext cx="1522225" cy="29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20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00678" y="818150"/>
            <a:ext cx="1522225" cy="29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20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94675" y="3755411"/>
            <a:ext cx="481050" cy="249162"/>
          </a:xfrm>
          <a:prstGeom prst="rect">
            <a:avLst/>
          </a:prstGeom>
          <a:noFill/>
          <a:ln>
            <a:noFill/>
          </a:ln>
        </p:spPr>
      </p:pic>
      <p:sp>
        <p:nvSpPr>
          <p:cNvPr id="1005" name="Google Shape;1005;p203"/>
          <p:cNvSpPr txBox="1"/>
          <p:nvPr/>
        </p:nvSpPr>
        <p:spPr>
          <a:xfrm>
            <a:off x="7948700" y="4904700"/>
            <a:ext cx="1779000" cy="2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*Live in US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8634320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3" name="Google Shape;1023;p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1422" y="1394400"/>
            <a:ext cx="1323751" cy="2569847"/>
          </a:xfrm>
          <a:prstGeom prst="rect">
            <a:avLst/>
          </a:prstGeom>
          <a:noFill/>
          <a:ln>
            <a:noFill/>
          </a:ln>
        </p:spPr>
      </p:pic>
      <p:sp>
        <p:nvSpPr>
          <p:cNvPr id="1024" name="Google Shape;1024;p205"/>
          <p:cNvSpPr txBox="1"/>
          <p:nvPr/>
        </p:nvSpPr>
        <p:spPr>
          <a:xfrm>
            <a:off x="113539" y="-66865"/>
            <a:ext cx="9144000" cy="6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SUPPORT ALL MASTER BRANDS </a:t>
            </a:r>
            <a:r>
              <a:rPr lang="en" sz="2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- </a:t>
            </a:r>
            <a:r>
              <a:rPr lang="en" sz="2500" u="sng">
                <a:solidFill>
                  <a:srgbClr val="0000FF"/>
                </a:solidFill>
                <a:latin typeface="Poppins"/>
                <a:ea typeface="Poppins"/>
                <a:cs typeface="Poppins"/>
                <a:sym typeface="Poppins"/>
                <a:hlinkClick r:id="rId4"/>
              </a:rPr>
              <a:t>Ultimate Ears</a:t>
            </a:r>
            <a:endParaRPr sz="2500" dirty="0">
              <a:solidFill>
                <a:srgbClr val="0000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25" name="Google Shape;1025;p205"/>
          <p:cNvPicPr preferRelativeResize="0"/>
          <p:nvPr/>
        </p:nvPicPr>
        <p:blipFill rotWithShape="1">
          <a:blip r:embed="rId5">
            <a:alphaModFix/>
          </a:blip>
          <a:srcRect b="8600"/>
          <a:stretch/>
        </p:blipFill>
        <p:spPr>
          <a:xfrm>
            <a:off x="838750" y="565600"/>
            <a:ext cx="6277600" cy="4577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Google Shape;1026;p20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 flipH="1">
            <a:off x="6639337" y="1802862"/>
            <a:ext cx="2952025" cy="169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Google Shape;1027;p205"/>
          <p:cNvPicPr preferRelativeResize="0"/>
          <p:nvPr/>
        </p:nvPicPr>
        <p:blipFill rotWithShape="1">
          <a:blip r:embed="rId7">
            <a:alphaModFix/>
          </a:blip>
          <a:srcRect b="8700"/>
          <a:stretch/>
        </p:blipFill>
        <p:spPr>
          <a:xfrm>
            <a:off x="2199225" y="843724"/>
            <a:ext cx="3309825" cy="320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Google Shape;1028;p20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71684" y="3828500"/>
            <a:ext cx="467100" cy="22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Google Shape;1029;p20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26725" y="843725"/>
            <a:ext cx="1445025" cy="38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Google Shape;1030;p20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02950" y="843725"/>
            <a:ext cx="1445025" cy="38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1" name="Google Shape;1031;p205"/>
          <p:cNvSpPr txBox="1"/>
          <p:nvPr/>
        </p:nvSpPr>
        <p:spPr>
          <a:xfrm>
            <a:off x="7948700" y="4904700"/>
            <a:ext cx="1779000" cy="2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*Live in US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2510635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65760"/>
            <a:ext cx="7991857" cy="430887"/>
          </a:xfrm>
        </p:spPr>
        <p:txBody>
          <a:bodyPr/>
          <a:lstStyle/>
          <a:p>
            <a:r>
              <a:rPr lang="en-US" dirty="0" smtClean="0"/>
              <a:t>Project Orbit Overview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0"/>
          </p:nvPr>
        </p:nvSpPr>
        <p:spPr>
          <a:xfrm>
            <a:off x="457200" y="1310500"/>
            <a:ext cx="3872866" cy="276999"/>
          </a:xfrm>
        </p:spPr>
        <p:txBody>
          <a:bodyPr/>
          <a:lstStyle/>
          <a:p>
            <a:r>
              <a:rPr lang="en-US" dirty="0" smtClean="0"/>
              <a:t>The Assignment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1"/>
          </p:nvPr>
        </p:nvSpPr>
        <p:spPr>
          <a:xfrm>
            <a:off x="4754880" y="1310500"/>
            <a:ext cx="3778797" cy="276999"/>
          </a:xfrm>
        </p:spPr>
        <p:txBody>
          <a:bodyPr/>
          <a:lstStyle/>
          <a:p>
            <a:r>
              <a:rPr lang="en-US" dirty="0" smtClean="0"/>
              <a:t>The Audience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57200" y="1724570"/>
            <a:ext cx="3873608" cy="2821285"/>
          </a:xfrm>
        </p:spPr>
        <p:txBody>
          <a:bodyPr/>
          <a:lstStyle/>
          <a:p>
            <a:r>
              <a:rPr lang="en-US" dirty="0" smtClean="0"/>
              <a:t>Create five new transactional email templates that feels unique to each of the individual master brands:</a:t>
            </a:r>
          </a:p>
          <a:p>
            <a:pPr lvl="1"/>
            <a:r>
              <a:rPr lang="en-US" dirty="0"/>
              <a:t>Logitech</a:t>
            </a:r>
          </a:p>
          <a:p>
            <a:pPr lvl="1"/>
            <a:r>
              <a:rPr lang="en-US" dirty="0"/>
              <a:t>Ultimate Ears</a:t>
            </a:r>
          </a:p>
          <a:p>
            <a:pPr lvl="1"/>
            <a:r>
              <a:rPr lang="en-US" dirty="0"/>
              <a:t>Logitech G</a:t>
            </a:r>
          </a:p>
          <a:p>
            <a:pPr lvl="1"/>
            <a:r>
              <a:rPr lang="en-US" dirty="0"/>
              <a:t>Jaybird</a:t>
            </a:r>
          </a:p>
          <a:p>
            <a:pPr lvl="1"/>
            <a:r>
              <a:rPr lang="en-US" dirty="0" smtClean="0"/>
              <a:t>Astro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754879" y="1724570"/>
            <a:ext cx="3779521" cy="1831271"/>
          </a:xfrm>
        </p:spPr>
        <p:txBody>
          <a:bodyPr/>
          <a:lstStyle/>
          <a:p>
            <a:r>
              <a:rPr lang="en-US" dirty="0"/>
              <a:t>The transactional emails will be deployed to users who purchased on </a:t>
            </a:r>
            <a:r>
              <a:rPr lang="en-US" dirty="0" smtClean="0"/>
              <a:t>one of the Logitech </a:t>
            </a:r>
            <a:r>
              <a:rPr lang="en-US" dirty="0"/>
              <a:t>master brand </a:t>
            </a:r>
            <a:r>
              <a:rPr lang="en-US" dirty="0" smtClean="0"/>
              <a:t>websites.</a:t>
            </a:r>
            <a:endParaRPr lang="en-US" dirty="0"/>
          </a:p>
          <a:p>
            <a:pPr marL="0" lvl="0" indent="0" eaLnBrk="0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sz="1100" kern="1200" dirty="0" smtClean="0">
              <a:solidFill>
                <a:srgbClr val="303030"/>
              </a:solidFill>
            </a:endParaRPr>
          </a:p>
          <a:p>
            <a:pPr lvl="0" eaLnBrk="0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kern="1200" dirty="0" smtClean="0">
                <a:solidFill>
                  <a:srgbClr val="303030"/>
                </a:solidFill>
              </a:rPr>
              <a:t>Region &amp; Language Consideration</a:t>
            </a:r>
            <a:endParaRPr lang="en-US" kern="1200" dirty="0">
              <a:solidFill>
                <a:srgbClr val="303030"/>
              </a:solidFill>
            </a:endParaRPr>
          </a:p>
          <a:p>
            <a:pPr lvl="1" eaLnBrk="0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kern="1200" dirty="0" smtClean="0">
                <a:solidFill>
                  <a:srgbClr val="303030"/>
                </a:solidFill>
              </a:rPr>
              <a:t>North America, English only is immediate focus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32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4800600" y="1682058"/>
            <a:ext cx="4038600" cy="1637371"/>
          </a:xfrm>
        </p:spPr>
        <p:txBody>
          <a:bodyPr/>
          <a:lstStyle/>
          <a:p>
            <a:pPr lvl="0"/>
            <a:r>
              <a:rPr lang="en-US" sz="2800" dirty="0" smtClean="0"/>
              <a:t>Logitech Transactional Email</a:t>
            </a:r>
            <a:r>
              <a:rPr lang="en-US" sz="2800" dirty="0"/>
              <a:t> </a:t>
            </a:r>
            <a:r>
              <a:rPr lang="en-US" sz="2800" dirty="0" smtClean="0"/>
              <a:t>Communications Architecture</a:t>
            </a:r>
            <a:endParaRPr lang="en-US" sz="2800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4" r="213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8124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6147"/>
            <a:ext cx="7917980" cy="505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8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 txBox="1">
            <a:spLocks/>
          </p:cNvSpPr>
          <p:nvPr/>
        </p:nvSpPr>
        <p:spPr>
          <a:xfrm>
            <a:off x="431800" y="895350"/>
            <a:ext cx="3166280" cy="3733800"/>
          </a:xfrm>
          <a:prstGeom prst="rect">
            <a:avLst/>
          </a:prstGeom>
        </p:spPr>
        <p:txBody>
          <a:bodyPr/>
          <a:lstStyle>
            <a:lvl1pPr marL="204087" indent="-204087" algn="l" rtl="0" eaLnBrk="1" fontAlgn="base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charset="0"/>
              <a:buChar char="•"/>
              <a:defRPr sz="1600">
                <a:solidFill>
                  <a:srgbClr val="414141"/>
                </a:solidFill>
                <a:latin typeface="Raleway"/>
                <a:ea typeface="+mn-ea"/>
                <a:cs typeface="+mn-cs"/>
              </a:defRPr>
            </a:lvl1pPr>
            <a:lvl2pPr marL="460375" indent="-233363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Font typeface="Arial" charset="0"/>
              <a:buChar char="–"/>
              <a:defRPr sz="1400">
                <a:solidFill>
                  <a:srgbClr val="414141"/>
                </a:solidFill>
                <a:latin typeface="Raleway"/>
              </a:defRPr>
            </a:lvl2pPr>
            <a:lvl3pPr marL="658368" indent="-171450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Font typeface="Arial" charset="0"/>
              <a:buChar char="•"/>
              <a:defRPr sz="1200">
                <a:solidFill>
                  <a:srgbClr val="414141"/>
                </a:solidFill>
                <a:latin typeface="Raleway"/>
              </a:defRPr>
            </a:lvl3pPr>
            <a:lvl4pPr marL="877824" indent="-203200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Segoe UI" panose="020B0502040204020203" pitchFamily="34" charset="0"/>
              <a:buChar char="–"/>
              <a:defRPr sz="1200">
                <a:solidFill>
                  <a:srgbClr val="414141"/>
                </a:solidFill>
                <a:latin typeface="Raleway"/>
              </a:defRPr>
            </a:lvl4pPr>
            <a:lvl5pPr marL="1028700" indent="-142875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bg2"/>
              </a:buClr>
              <a:buSzPct val="90000"/>
              <a:buFont typeface="Arial" panose="020B0604020202020204" pitchFamily="34" charset="0"/>
              <a:buChar char="•"/>
              <a:tabLst>
                <a:tab pos="1143000" algn="l"/>
              </a:tabLst>
              <a:defRPr sz="1200">
                <a:solidFill>
                  <a:srgbClr val="414141"/>
                </a:solidFill>
                <a:latin typeface="Raleway"/>
              </a:defRPr>
            </a:lvl5pPr>
            <a:lvl6pPr marL="2033781" indent="-197001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0000"/>
              </a:spcAft>
              <a:buClr>
                <a:srgbClr val="FFA000"/>
              </a:buClr>
              <a:buSzPct val="90000"/>
              <a:buFont typeface="Arial" charset="0"/>
              <a:buChar char="–"/>
              <a:defRPr sz="1900">
                <a:solidFill>
                  <a:schemeClr val="tx2"/>
                </a:solidFill>
                <a:latin typeface="+mn-lt"/>
              </a:defRPr>
            </a:lvl6pPr>
            <a:lvl7pPr marL="2441954" indent="-197001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0000"/>
              </a:spcAft>
              <a:buClr>
                <a:srgbClr val="FFA000"/>
              </a:buClr>
              <a:buSzPct val="90000"/>
              <a:buFont typeface="Arial" charset="0"/>
              <a:buChar char="–"/>
              <a:defRPr sz="1900">
                <a:solidFill>
                  <a:schemeClr val="tx2"/>
                </a:solidFill>
                <a:latin typeface="+mn-lt"/>
              </a:defRPr>
            </a:lvl7pPr>
            <a:lvl8pPr marL="2850128" indent="-197001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0000"/>
              </a:spcAft>
              <a:buClr>
                <a:srgbClr val="FFA000"/>
              </a:buClr>
              <a:buSzPct val="90000"/>
              <a:buFont typeface="Arial" charset="0"/>
              <a:buChar char="–"/>
              <a:defRPr sz="1900">
                <a:solidFill>
                  <a:schemeClr val="tx2"/>
                </a:solidFill>
                <a:latin typeface="+mn-lt"/>
              </a:defRPr>
            </a:lvl8pPr>
            <a:lvl9pPr marL="3258303" indent="-197001"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30000"/>
              </a:spcAft>
              <a:buClr>
                <a:srgbClr val="FFA000"/>
              </a:buClr>
              <a:buSzPct val="90000"/>
              <a:buFont typeface="Arial" charset="0"/>
              <a:buChar char="–"/>
              <a:defRPr sz="19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latin typeface="+mn-lt"/>
              </a:rPr>
              <a:t>Five </a:t>
            </a:r>
            <a:r>
              <a:rPr lang="en-US" sz="1400" dirty="0" smtClean="0">
                <a:latin typeface="+mn-lt"/>
              </a:rPr>
              <a:t>Branded Templates:</a:t>
            </a:r>
            <a:endParaRPr lang="en-US" sz="1400" dirty="0" smtClean="0">
              <a:latin typeface="+mn-lt"/>
            </a:endParaRPr>
          </a:p>
          <a:p>
            <a:pPr lvl="1"/>
            <a:r>
              <a:rPr lang="en-US" sz="1200" dirty="0" smtClean="0">
                <a:latin typeface="+mn-lt"/>
              </a:rPr>
              <a:t>Logitech</a:t>
            </a:r>
          </a:p>
          <a:p>
            <a:pPr lvl="1"/>
            <a:r>
              <a:rPr lang="en-US" sz="1200" dirty="0" smtClean="0">
                <a:latin typeface="+mn-lt"/>
              </a:rPr>
              <a:t>Ultimate Ears</a:t>
            </a:r>
          </a:p>
          <a:p>
            <a:pPr lvl="1"/>
            <a:r>
              <a:rPr lang="en-US" sz="1200" dirty="0" smtClean="0">
                <a:latin typeface="+mn-lt"/>
              </a:rPr>
              <a:t>Logitech G</a:t>
            </a:r>
          </a:p>
          <a:p>
            <a:pPr lvl="1"/>
            <a:r>
              <a:rPr lang="en-US" sz="1200" dirty="0" smtClean="0">
                <a:latin typeface="+mn-lt"/>
              </a:rPr>
              <a:t>Astro</a:t>
            </a:r>
          </a:p>
          <a:p>
            <a:pPr lvl="1"/>
            <a:r>
              <a:rPr lang="en-US" sz="1200" dirty="0" smtClean="0">
                <a:latin typeface="+mn-lt"/>
              </a:rPr>
              <a:t>Jaybird</a:t>
            </a:r>
          </a:p>
          <a:p>
            <a:pPr marL="0" indent="0">
              <a:buNone/>
            </a:pPr>
            <a:r>
              <a:rPr lang="en-US" sz="1400" dirty="0" smtClean="0">
                <a:latin typeface="+mn-lt"/>
              </a:rPr>
              <a:t>Four Email Types:</a:t>
            </a:r>
          </a:p>
          <a:p>
            <a:pPr lvl="1"/>
            <a:r>
              <a:rPr lang="en-US" sz="1200" dirty="0" smtClean="0">
                <a:latin typeface="+mn-lt"/>
              </a:rPr>
              <a:t>Pre-order </a:t>
            </a:r>
            <a:r>
              <a:rPr lang="en-US" sz="1200" dirty="0">
                <a:latin typeface="+mn-lt"/>
              </a:rPr>
              <a:t>date </a:t>
            </a:r>
            <a:r>
              <a:rPr lang="en-US" sz="1200" dirty="0" smtClean="0">
                <a:latin typeface="+mn-lt"/>
              </a:rPr>
              <a:t>change </a:t>
            </a:r>
          </a:p>
          <a:p>
            <a:pPr lvl="1"/>
            <a:r>
              <a:rPr lang="en-US" sz="1200" dirty="0">
                <a:latin typeface="+mn-lt"/>
              </a:rPr>
              <a:t>O</a:t>
            </a:r>
            <a:r>
              <a:rPr lang="en-US" sz="1200" dirty="0" smtClean="0">
                <a:latin typeface="+mn-lt"/>
              </a:rPr>
              <a:t>rder confirmation</a:t>
            </a:r>
          </a:p>
          <a:p>
            <a:pPr lvl="1"/>
            <a:r>
              <a:rPr lang="en-US" sz="1200" dirty="0" smtClean="0">
                <a:latin typeface="+mn-lt"/>
              </a:rPr>
              <a:t>Shipping confirmation </a:t>
            </a:r>
          </a:p>
          <a:p>
            <a:pPr lvl="1"/>
            <a:r>
              <a:rPr lang="en-US" sz="1200" dirty="0">
                <a:latin typeface="+mn-lt"/>
              </a:rPr>
              <a:t>R</a:t>
            </a:r>
            <a:r>
              <a:rPr lang="en-US" sz="1200" dirty="0" smtClean="0">
                <a:latin typeface="+mn-lt"/>
              </a:rPr>
              <a:t>efund confirmation</a:t>
            </a:r>
            <a:endParaRPr lang="en-US" sz="1200" dirty="0">
              <a:latin typeface="+mn-lt"/>
            </a:endParaRPr>
          </a:p>
          <a:p>
            <a:pPr marL="0" indent="0">
              <a:buNone/>
            </a:pPr>
            <a:r>
              <a:rPr lang="en-US" sz="1400" dirty="0" smtClean="0"/>
              <a:t>20 Total Transactions Emails:</a:t>
            </a:r>
            <a:endParaRPr lang="en-US" sz="1400" dirty="0"/>
          </a:p>
          <a:p>
            <a:pPr marL="542038" lvl="1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Four unique </a:t>
            </a:r>
            <a:r>
              <a:rPr lang="en-US" sz="1200" dirty="0"/>
              <a:t>transactional </a:t>
            </a:r>
            <a:r>
              <a:rPr lang="en-US" sz="1200" dirty="0" smtClean="0"/>
              <a:t>email types for each of the five brands</a:t>
            </a:r>
            <a:endParaRPr lang="en-US" sz="12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478" y="963534"/>
            <a:ext cx="5867400" cy="219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3374798"/>
            <a:ext cx="4115157" cy="1347333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457200" y="365760"/>
            <a:ext cx="8610600" cy="43088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defRPr sz="2800" b="0" spc="0">
                <a:solidFill>
                  <a:srgbClr val="414141"/>
                </a:solidFill>
                <a:latin typeface="Raleway Light"/>
                <a:ea typeface="+mj-ea"/>
                <a:cs typeface="Raleway Light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</a:defRPr>
            </a:lvl5pPr>
            <a:lvl6pPr marL="408173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</a:defRPr>
            </a:lvl6pPr>
            <a:lvl7pPr marL="816347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</a:defRPr>
            </a:lvl7pPr>
            <a:lvl8pPr marL="122452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</a:defRPr>
            </a:lvl8pPr>
            <a:lvl9pPr marL="1632694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Transactional </a:t>
            </a:r>
            <a:r>
              <a:rPr lang="en-US" kern="0" dirty="0" smtClean="0"/>
              <a:t>Template Framework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79520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457200" y="365760"/>
            <a:ext cx="8610600" cy="430887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defRPr sz="2800" b="0" spc="0">
                <a:solidFill>
                  <a:srgbClr val="414141"/>
                </a:solidFill>
                <a:latin typeface="Raleway Light"/>
                <a:ea typeface="+mj-ea"/>
                <a:cs typeface="Raleway Light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</a:defRPr>
            </a:lvl5pPr>
            <a:lvl6pPr marL="408173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</a:defRPr>
            </a:lvl6pPr>
            <a:lvl7pPr marL="816347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</a:defRPr>
            </a:lvl7pPr>
            <a:lvl8pPr marL="122452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</a:defRPr>
            </a:lvl8pPr>
            <a:lvl9pPr marL="1632694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 smtClean="0"/>
              <a:t>Transactional Versioning is Limited Due to Platform </a:t>
            </a:r>
            <a:endParaRPr lang="en-US" kern="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1" t="58160" r="50604" b="11472"/>
          <a:stretch/>
        </p:blipFill>
        <p:spPr bwMode="auto">
          <a:xfrm>
            <a:off x="3385370" y="933950"/>
            <a:ext cx="5554362" cy="2494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3703" y="913608"/>
            <a:ext cx="285159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</a:rPr>
              <a:t>Due to Digital River platform, limited brand versioning options are available</a:t>
            </a:r>
          </a:p>
          <a:p>
            <a:pPr marL="693923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</a:rPr>
              <a:t>Today, only customization is the individual brand logo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</a:rPr>
              <a:t>Future emails </a:t>
            </a:r>
            <a:r>
              <a:rPr lang="en-US" sz="1600" dirty="0">
                <a:latin typeface="+mn-lt"/>
              </a:rPr>
              <a:t>will </a:t>
            </a:r>
            <a:r>
              <a:rPr lang="en-US" sz="1600" dirty="0" smtClean="0">
                <a:latin typeface="+mn-lt"/>
              </a:rPr>
              <a:t>continue to deploy from the Digital River and are </a:t>
            </a:r>
            <a:r>
              <a:rPr lang="en-US" sz="1600" dirty="0">
                <a:latin typeface="+mn-lt"/>
              </a:rPr>
              <a:t>built on </a:t>
            </a:r>
            <a:r>
              <a:rPr lang="en-US" sz="1600" dirty="0" smtClean="0">
                <a:latin typeface="+mn-lt"/>
              </a:rPr>
              <a:t>a single grid, but need to reflect look and feel of the five individual brands</a:t>
            </a:r>
          </a:p>
          <a:p>
            <a:endParaRPr lang="en-US" sz="1600" dirty="0" smtClean="0">
              <a:latin typeface="+mn-l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638550"/>
            <a:ext cx="4114800" cy="134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139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194760"/>
            <a:ext cx="4038600" cy="1420902"/>
          </a:xfrm>
        </p:spPr>
        <p:txBody>
          <a:bodyPr/>
          <a:lstStyle/>
          <a:p>
            <a:pPr marL="0" lvl="0" indent="0">
              <a:buNone/>
            </a:pPr>
            <a:r>
              <a:rPr lang="en-US" b="1" dirty="0"/>
              <a:t>Fixed </a:t>
            </a:r>
            <a:r>
              <a:rPr lang="en-US" b="1" dirty="0" smtClean="0"/>
              <a:t>Elements                                            Unique to Each Brand</a:t>
            </a:r>
          </a:p>
          <a:p>
            <a:pPr marL="0" indent="0">
              <a:buNone/>
            </a:pPr>
            <a:r>
              <a:rPr lang="en-US" sz="1600" dirty="0"/>
              <a:t>Logo, </a:t>
            </a:r>
            <a:r>
              <a:rPr lang="en-US" sz="1600" dirty="0" smtClean="0"/>
              <a:t>Fonts, Copy, Product Images                                                    Color Palette &amp; Design                                          per Individual Brand Guidelines                                                </a:t>
            </a:r>
            <a:endParaRPr lang="en-US" sz="16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953000" y="1194760"/>
            <a:ext cx="3581399" cy="897682"/>
          </a:xfrm>
        </p:spPr>
        <p:txBody>
          <a:bodyPr/>
          <a:lstStyle/>
          <a:p>
            <a:pPr marL="0" lvl="0" indent="0">
              <a:buNone/>
            </a:pPr>
            <a:r>
              <a:rPr lang="en-US" sz="1800" b="1" dirty="0" smtClean="0"/>
              <a:t>Localization</a:t>
            </a:r>
          </a:p>
          <a:p>
            <a:pPr marL="0" lvl="0" indent="0">
              <a:buNone/>
            </a:pPr>
            <a:r>
              <a:rPr lang="en-US" dirty="0" smtClean="0"/>
              <a:t>Focus on English only to support North America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65760"/>
            <a:ext cx="7991857" cy="430887"/>
          </a:xfrm>
        </p:spPr>
        <p:txBody>
          <a:bodyPr/>
          <a:lstStyle/>
          <a:p>
            <a:r>
              <a:rPr lang="en-US" dirty="0" smtClean="0"/>
              <a:t>Transactional Template Requirements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0"/>
          </p:nvPr>
        </p:nvSpPr>
        <p:spPr>
          <a:xfrm>
            <a:off x="457200" y="3023560"/>
            <a:ext cx="3886200" cy="148245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Narvar Order Tracking Experience</a:t>
            </a:r>
          </a:p>
          <a:p>
            <a:pPr marL="0" indent="0">
              <a:buNone/>
            </a:pPr>
            <a:r>
              <a:rPr lang="en-US" sz="1400" dirty="0" smtClean="0"/>
              <a:t>Order Confirmation and Shipping </a:t>
            </a:r>
            <a:r>
              <a:rPr lang="en-US" sz="1400" dirty="0"/>
              <a:t>emails will link directly to Narvar order tracking experience, so need to consider this in our email designs for consistent and cohesive feel  (Narvar examples included in appendix)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1"/>
          </p:nvPr>
        </p:nvSpPr>
        <p:spPr>
          <a:xfrm>
            <a:off x="4953000" y="3028950"/>
            <a:ext cx="3688080" cy="166712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Considerations As Applicable to Digital River Platform: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chemeClr val="tx2"/>
                </a:solidFill>
              </a:rPr>
              <a:t>Mobile first                                                        ADA compliant                                           Easily scanable                                          Enable efficiencies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60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65760"/>
            <a:ext cx="7991857" cy="430887"/>
          </a:xfrm>
        </p:spPr>
        <p:txBody>
          <a:bodyPr/>
          <a:lstStyle/>
          <a:p>
            <a:r>
              <a:rPr lang="en-US" dirty="0" smtClean="0"/>
              <a:t>Transactional </a:t>
            </a:r>
            <a:r>
              <a:rPr lang="en-US" dirty="0" smtClean="0"/>
              <a:t>Email Content Mandatories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0"/>
          </p:nvPr>
        </p:nvSpPr>
        <p:spPr>
          <a:xfrm>
            <a:off x="457200" y="1158100"/>
            <a:ext cx="3872866" cy="959237"/>
          </a:xfrm>
        </p:spPr>
        <p:txBody>
          <a:bodyPr/>
          <a:lstStyle/>
          <a:p>
            <a:r>
              <a:rPr lang="en-US" dirty="0" smtClean="0"/>
              <a:t>Order Confirmation &amp;                                                Shipping Confirmation</a:t>
            </a:r>
            <a:endParaRPr lang="en-US" dirty="0"/>
          </a:p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1"/>
          </p:nvPr>
        </p:nvSpPr>
        <p:spPr>
          <a:xfrm>
            <a:off x="4754880" y="1155313"/>
            <a:ext cx="3778797" cy="959237"/>
          </a:xfrm>
        </p:spPr>
        <p:txBody>
          <a:bodyPr/>
          <a:lstStyle/>
          <a:p>
            <a:r>
              <a:rPr lang="en-US" dirty="0"/>
              <a:t>Refund </a:t>
            </a:r>
            <a:r>
              <a:rPr lang="en-US" dirty="0" smtClean="0"/>
              <a:t>Confirmation &amp;                          Pre-Order </a:t>
            </a:r>
            <a:r>
              <a:rPr lang="en-US" dirty="0"/>
              <a:t>Date Change</a:t>
            </a:r>
          </a:p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>
          <a:xfrm>
            <a:off x="457200" y="1896477"/>
            <a:ext cx="3873608" cy="3113673"/>
          </a:xfrm>
        </p:spPr>
        <p:txBody>
          <a:bodyPr/>
          <a:lstStyle/>
          <a:p>
            <a:r>
              <a:rPr lang="en-US" dirty="0" smtClean="0"/>
              <a:t>Order #</a:t>
            </a:r>
          </a:p>
          <a:p>
            <a:r>
              <a:rPr lang="en-US" dirty="0" smtClean="0"/>
              <a:t>Intro </a:t>
            </a:r>
            <a:r>
              <a:rPr lang="en-US" dirty="0"/>
              <a:t>thanking them</a:t>
            </a:r>
          </a:p>
          <a:p>
            <a:r>
              <a:rPr lang="en-US" dirty="0"/>
              <a:t>Product information (Copy, Image)</a:t>
            </a:r>
          </a:p>
          <a:p>
            <a:r>
              <a:rPr lang="en-US" dirty="0"/>
              <a:t>FAQs indicated in email w/ link to </a:t>
            </a:r>
            <a:r>
              <a:rPr lang="en-US" dirty="0" smtClean="0"/>
              <a:t> FAQ </a:t>
            </a:r>
            <a:r>
              <a:rPr lang="en-US" dirty="0"/>
              <a:t>/ Support</a:t>
            </a:r>
          </a:p>
          <a:p>
            <a:r>
              <a:rPr lang="en-US" dirty="0"/>
              <a:t>Social </a:t>
            </a:r>
            <a:r>
              <a:rPr lang="en-US" dirty="0" smtClean="0"/>
              <a:t>handles</a:t>
            </a:r>
            <a:endParaRPr lang="en-US" dirty="0"/>
          </a:p>
          <a:p>
            <a:r>
              <a:rPr lang="en-US" dirty="0"/>
              <a:t>Email sign up </a:t>
            </a:r>
          </a:p>
          <a:p>
            <a:r>
              <a:rPr lang="en-US" dirty="0" smtClean="0"/>
              <a:t>Footer</a:t>
            </a:r>
          </a:p>
          <a:p>
            <a:r>
              <a:rPr lang="en-US" dirty="0" smtClean="0"/>
              <a:t>No Marketing Content to be Included 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754879" y="1863407"/>
            <a:ext cx="3779521" cy="1615827"/>
          </a:xfrm>
        </p:spPr>
        <p:txBody>
          <a:bodyPr/>
          <a:lstStyle/>
          <a:p>
            <a:r>
              <a:rPr lang="en-US" dirty="0" smtClean="0"/>
              <a:t>All content is valuable</a:t>
            </a:r>
            <a:r>
              <a:rPr lang="en-US" dirty="0"/>
              <a:t>, but needs a better design and a look at the </a:t>
            </a:r>
            <a:r>
              <a:rPr lang="en-US" dirty="0" smtClean="0"/>
              <a:t>copy</a:t>
            </a:r>
          </a:p>
          <a:p>
            <a:r>
              <a:rPr lang="en-US" dirty="0"/>
              <a:t>No Marketing Content </a:t>
            </a:r>
            <a:r>
              <a:rPr lang="en-US" dirty="0" smtClean="0"/>
              <a:t>to be </a:t>
            </a:r>
            <a:r>
              <a:rPr lang="en-US" dirty="0"/>
              <a:t>Included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4495800" y="1158100"/>
            <a:ext cx="0" cy="3547250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7195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6x9_YES_Presentation_Template_181010">
  <a:themeElements>
    <a:clrScheme name="Yes 2018">
      <a:dk1>
        <a:srgbClr val="000000"/>
      </a:dk1>
      <a:lt1>
        <a:srgbClr val="FFFFFF"/>
      </a:lt1>
      <a:dk2>
        <a:srgbClr val="303030"/>
      </a:dk2>
      <a:lt2>
        <a:srgbClr val="A9A9A9"/>
      </a:lt2>
      <a:accent1>
        <a:srgbClr val="54B948"/>
      </a:accent1>
      <a:accent2>
        <a:srgbClr val="F6985E"/>
      </a:accent2>
      <a:accent3>
        <a:srgbClr val="A7CD45"/>
      </a:accent3>
      <a:accent4>
        <a:srgbClr val="2DBFD1"/>
      </a:accent4>
      <a:accent5>
        <a:srgbClr val="D9DE3B"/>
      </a:accent5>
      <a:accent6>
        <a:srgbClr val="6A66AA"/>
      </a:accent6>
      <a:hlink>
        <a:srgbClr val="2CC1D4"/>
      </a:hlink>
      <a:folHlink>
        <a:srgbClr val="377B93"/>
      </a:folHlink>
    </a:clrScheme>
    <a:fontScheme name="Yes Font">
      <a:majorFont>
        <a:latin typeface="Raleway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2"/>
        </a:solidFill>
        <a:ln w="63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marR="0" indent="0" algn="ctr" defTabSz="914400" rtl="0" eaLnBrk="0" fontAlgn="base" latinLnBrk="0" hangingPunct="0">
          <a:lnSpc>
            <a:spcPct val="90000"/>
          </a:lnSpc>
          <a:spcBef>
            <a:spcPts val="60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127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tIns="91440" bIns="91440" rtlCol="0" anchor="ctr" anchorCtr="0">
        <a:spAutoFit/>
      </a:bodyPr>
      <a:lstStyle>
        <a:defPPr algn="ctr">
          <a:lnSpc>
            <a:spcPct val="90000"/>
          </a:lnSpc>
          <a:spcBef>
            <a:spcPts val="600"/>
          </a:spcBef>
          <a:spcAft>
            <a:spcPts val="0"/>
          </a:spcAft>
          <a:defRPr dirty="0" err="1" smtClean="0">
            <a:solidFill>
              <a:schemeClr val="bg2"/>
            </a:solidFill>
            <a:latin typeface="+mn-lt"/>
          </a:defRPr>
        </a:defPPr>
      </a:lstStyle>
    </a:txDef>
  </a:objectDefaults>
  <a:extraClrSchemeLst>
    <a:extraClrScheme>
      <a:clrScheme name="Visa Inc.">
        <a:dk1>
          <a:srgbClr val="000000"/>
        </a:dk1>
        <a:lt1>
          <a:srgbClr val="FFFFFF"/>
        </a:lt1>
        <a:dk2>
          <a:srgbClr val="1A1F71"/>
        </a:dk2>
        <a:lt2>
          <a:srgbClr val="5C5C5C"/>
        </a:lt2>
        <a:accent1>
          <a:srgbClr val="003EA9"/>
        </a:accent1>
        <a:accent2>
          <a:srgbClr val="0065EA"/>
        </a:accent2>
        <a:accent3>
          <a:srgbClr val="F7B600"/>
        </a:accent3>
        <a:accent4>
          <a:srgbClr val="FFD700"/>
        </a:accent4>
        <a:accent5>
          <a:srgbClr val="EF8400"/>
        </a:accent5>
        <a:accent6>
          <a:srgbClr val="75787B"/>
        </a:accent6>
        <a:hlink>
          <a:srgbClr val="F7B600"/>
        </a:hlink>
        <a:folHlink>
          <a:srgbClr val="F6892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BerryFlat">
      <a:srgbClr val="A5225E"/>
    </a:custClr>
    <a:custClr name="CanopyFlat">
      <a:srgbClr val="0C7D34"/>
    </a:custClr>
    <a:custClr name="DaylightFlat">
      <a:srgbClr val="6ECCF6"/>
    </a:custClr>
    <a:custClr name="TwilightFlat">
      <a:srgbClr val="602D62"/>
    </a:custClr>
    <a:custClr name="BeachFlat">
      <a:srgbClr val="B7A78B"/>
    </a:custClr>
    <a:custClr name="TideFlat">
      <a:srgbClr val="61BF9D"/>
    </a:custClr>
    <a:custClr name="GrassFlat">
      <a:srgbClr val="85BD43"/>
    </a:custClr>
    <a:custClr name="ClayFlat">
      <a:srgbClr val="D14A1F"/>
    </a:custClr>
    <a:custClr name="White">
      <a:srgbClr val="FFFFFF"/>
    </a:custClr>
    <a:custClr name="White">
      <a:srgbClr val="FFFFFF"/>
    </a:custClr>
    <a:custClr name="PrimaryBlueGradient1">
      <a:srgbClr val="1A1E5A"/>
    </a:custClr>
    <a:custClr name="PrimaryBlueGradient2">
      <a:srgbClr val="122D98"/>
    </a:custClr>
    <a:custClr name="PrimaryGoldGradient1">
      <a:srgbClr val="FA9B00"/>
    </a:custClr>
    <a:custClr name="PrimaryGoldGradient2">
      <a:srgbClr val="F4CA12"/>
    </a:custClr>
    <a:custClr name="OverlapBlueGradient1">
      <a:srgbClr val="00329E"/>
    </a:custClr>
    <a:custClr name="OverlapBlueGradient2">
      <a:srgbClr val="0050B9"/>
    </a:custClr>
    <a:custClr name="OverlapOrangeGradient1">
      <a:srgbClr val="F26800"/>
    </a:custClr>
    <a:custClr name="OverlapOrangeGradient2">
      <a:srgbClr val="FA9800"/>
    </a:custClr>
    <a:custClr name="OverlapYellowGradient1">
      <a:srgbClr val="FFCB00"/>
    </a:custClr>
    <a:custClr name="OverlapYellowGradient2">
      <a:srgbClr val="FBE112"/>
    </a:custClr>
  </a:custClrLst>
  <a:extLst>
    <a:ext uri="{05A4C25C-085E-4340-85A3-A5531E510DB2}">
      <thm15:themeFamily xmlns:thm15="http://schemas.microsoft.com/office/thememl/2012/main" name="Yes Marketing Template.pptx" id="{E6A7BA2A-EF18-4CBE-9BE3-5E1055CC1A93}" vid="{768A174E-5250-4B7F-972C-BFE3F03287E8}"/>
    </a:ext>
  </a:extLst>
</a:theme>
</file>

<file path=ppt/theme/theme2.xml><?xml version="1.0" encoding="utf-8"?>
<a:theme xmlns:a="http://schemas.openxmlformats.org/drawingml/2006/main" name="1_16x9_YES_Presentation_Template_181010">
  <a:themeElements>
    <a:clrScheme name="Yes 2018">
      <a:dk1>
        <a:srgbClr val="000000"/>
      </a:dk1>
      <a:lt1>
        <a:srgbClr val="FFFFFF"/>
      </a:lt1>
      <a:dk2>
        <a:srgbClr val="303030"/>
      </a:dk2>
      <a:lt2>
        <a:srgbClr val="A9A9A9"/>
      </a:lt2>
      <a:accent1>
        <a:srgbClr val="54B948"/>
      </a:accent1>
      <a:accent2>
        <a:srgbClr val="F6985E"/>
      </a:accent2>
      <a:accent3>
        <a:srgbClr val="A7CD45"/>
      </a:accent3>
      <a:accent4>
        <a:srgbClr val="2DBFD1"/>
      </a:accent4>
      <a:accent5>
        <a:srgbClr val="D9DE3B"/>
      </a:accent5>
      <a:accent6>
        <a:srgbClr val="6A66AA"/>
      </a:accent6>
      <a:hlink>
        <a:srgbClr val="2CC1D4"/>
      </a:hlink>
      <a:folHlink>
        <a:srgbClr val="377B93"/>
      </a:folHlink>
    </a:clrScheme>
    <a:fontScheme name="Yes Font">
      <a:majorFont>
        <a:latin typeface="Raleway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2"/>
        </a:solidFill>
        <a:ln w="63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marR="0" indent="0" algn="ctr" defTabSz="914400" rtl="0" eaLnBrk="0" fontAlgn="base" latinLnBrk="0" hangingPunct="0">
          <a:lnSpc>
            <a:spcPct val="90000"/>
          </a:lnSpc>
          <a:spcBef>
            <a:spcPts val="60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127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tIns="91440" bIns="91440" rtlCol="0" anchor="ctr" anchorCtr="0">
        <a:spAutoFit/>
      </a:bodyPr>
      <a:lstStyle>
        <a:defPPr algn="ctr">
          <a:lnSpc>
            <a:spcPct val="90000"/>
          </a:lnSpc>
          <a:spcBef>
            <a:spcPts val="600"/>
          </a:spcBef>
          <a:spcAft>
            <a:spcPts val="0"/>
          </a:spcAft>
          <a:defRPr dirty="0" err="1" smtClean="0">
            <a:solidFill>
              <a:schemeClr val="bg2"/>
            </a:solidFill>
            <a:latin typeface="+mn-lt"/>
          </a:defRPr>
        </a:defPPr>
      </a:lstStyle>
    </a:txDef>
  </a:objectDefaults>
  <a:extraClrSchemeLst>
    <a:extraClrScheme>
      <a:clrScheme name="Visa Inc.">
        <a:dk1>
          <a:srgbClr val="000000"/>
        </a:dk1>
        <a:lt1>
          <a:srgbClr val="FFFFFF"/>
        </a:lt1>
        <a:dk2>
          <a:srgbClr val="1A1F71"/>
        </a:dk2>
        <a:lt2>
          <a:srgbClr val="5C5C5C"/>
        </a:lt2>
        <a:accent1>
          <a:srgbClr val="003EA9"/>
        </a:accent1>
        <a:accent2>
          <a:srgbClr val="0065EA"/>
        </a:accent2>
        <a:accent3>
          <a:srgbClr val="F7B600"/>
        </a:accent3>
        <a:accent4>
          <a:srgbClr val="FFD700"/>
        </a:accent4>
        <a:accent5>
          <a:srgbClr val="EF8400"/>
        </a:accent5>
        <a:accent6>
          <a:srgbClr val="75787B"/>
        </a:accent6>
        <a:hlink>
          <a:srgbClr val="F7B600"/>
        </a:hlink>
        <a:folHlink>
          <a:srgbClr val="F6892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BerryFlat">
      <a:srgbClr val="A5225E"/>
    </a:custClr>
    <a:custClr name="CanopyFlat">
      <a:srgbClr val="0C7D34"/>
    </a:custClr>
    <a:custClr name="DaylightFlat">
      <a:srgbClr val="6ECCF6"/>
    </a:custClr>
    <a:custClr name="TwilightFlat">
      <a:srgbClr val="602D62"/>
    </a:custClr>
    <a:custClr name="BeachFlat">
      <a:srgbClr val="B7A78B"/>
    </a:custClr>
    <a:custClr name="TideFlat">
      <a:srgbClr val="61BF9D"/>
    </a:custClr>
    <a:custClr name="GrassFlat">
      <a:srgbClr val="85BD43"/>
    </a:custClr>
    <a:custClr name="ClayFlat">
      <a:srgbClr val="D14A1F"/>
    </a:custClr>
    <a:custClr name="White">
      <a:srgbClr val="FFFFFF"/>
    </a:custClr>
    <a:custClr name="White">
      <a:srgbClr val="FFFFFF"/>
    </a:custClr>
    <a:custClr name="PrimaryBlueGradient1">
      <a:srgbClr val="1A1E5A"/>
    </a:custClr>
    <a:custClr name="PrimaryBlueGradient2">
      <a:srgbClr val="122D98"/>
    </a:custClr>
    <a:custClr name="PrimaryGoldGradient1">
      <a:srgbClr val="FA9B00"/>
    </a:custClr>
    <a:custClr name="PrimaryGoldGradient2">
      <a:srgbClr val="F4CA12"/>
    </a:custClr>
    <a:custClr name="OverlapBlueGradient1">
      <a:srgbClr val="00329E"/>
    </a:custClr>
    <a:custClr name="OverlapBlueGradient2">
      <a:srgbClr val="0050B9"/>
    </a:custClr>
    <a:custClr name="OverlapOrangeGradient1">
      <a:srgbClr val="F26800"/>
    </a:custClr>
    <a:custClr name="OverlapOrangeGradient2">
      <a:srgbClr val="FA9800"/>
    </a:custClr>
    <a:custClr name="OverlapYellowGradient1">
      <a:srgbClr val="FFCB00"/>
    </a:custClr>
    <a:custClr name="OverlapYellowGradient2">
      <a:srgbClr val="FBE112"/>
    </a:custClr>
  </a:custClrLst>
  <a:extLst>
    <a:ext uri="{05A4C25C-085E-4340-85A3-A5531E510DB2}">
      <thm15:themeFamily xmlns:thm15="http://schemas.microsoft.com/office/thememl/2012/main" name="Yes Marketing Template.pptx" id="{E6A7BA2A-EF18-4CBE-9BE3-5E1055CC1A93}" vid="{768A174E-5250-4B7F-972C-BFE3F03287E8}"/>
    </a:ext>
  </a:extLst>
</a:theme>
</file>

<file path=ppt/theme/theme3.xml><?xml version="1.0" encoding="utf-8"?>
<a:theme xmlns:a="http://schemas.openxmlformats.org/drawingml/2006/main" name="2_16x9_YES_Presentation_Template_181010">
  <a:themeElements>
    <a:clrScheme name="Yes 2018">
      <a:dk1>
        <a:srgbClr val="000000"/>
      </a:dk1>
      <a:lt1>
        <a:srgbClr val="FFFFFF"/>
      </a:lt1>
      <a:dk2>
        <a:srgbClr val="303030"/>
      </a:dk2>
      <a:lt2>
        <a:srgbClr val="A9A9A9"/>
      </a:lt2>
      <a:accent1>
        <a:srgbClr val="54B948"/>
      </a:accent1>
      <a:accent2>
        <a:srgbClr val="F6985E"/>
      </a:accent2>
      <a:accent3>
        <a:srgbClr val="A7CD45"/>
      </a:accent3>
      <a:accent4>
        <a:srgbClr val="2DBFD1"/>
      </a:accent4>
      <a:accent5>
        <a:srgbClr val="D9DE3B"/>
      </a:accent5>
      <a:accent6>
        <a:srgbClr val="6A66AA"/>
      </a:accent6>
      <a:hlink>
        <a:srgbClr val="2CC1D4"/>
      </a:hlink>
      <a:folHlink>
        <a:srgbClr val="377B93"/>
      </a:folHlink>
    </a:clrScheme>
    <a:fontScheme name="Yes Font">
      <a:majorFont>
        <a:latin typeface="Raleway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2"/>
        </a:solidFill>
        <a:ln w="63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marR="0" indent="0" algn="ctr" defTabSz="914400" rtl="0" eaLnBrk="0" fontAlgn="base" latinLnBrk="0" hangingPunct="0">
          <a:lnSpc>
            <a:spcPct val="90000"/>
          </a:lnSpc>
          <a:spcBef>
            <a:spcPts val="60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127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tIns="91440" bIns="91440" rtlCol="0" anchor="ctr" anchorCtr="0">
        <a:spAutoFit/>
      </a:bodyPr>
      <a:lstStyle>
        <a:defPPr algn="ctr">
          <a:lnSpc>
            <a:spcPct val="90000"/>
          </a:lnSpc>
          <a:spcBef>
            <a:spcPts val="600"/>
          </a:spcBef>
          <a:spcAft>
            <a:spcPts val="0"/>
          </a:spcAft>
          <a:defRPr dirty="0" err="1" smtClean="0">
            <a:solidFill>
              <a:schemeClr val="bg2"/>
            </a:solidFill>
            <a:latin typeface="+mn-lt"/>
          </a:defRPr>
        </a:defPPr>
      </a:lstStyle>
    </a:txDef>
  </a:objectDefaults>
  <a:extraClrSchemeLst>
    <a:extraClrScheme>
      <a:clrScheme name="Visa Inc.">
        <a:dk1>
          <a:srgbClr val="000000"/>
        </a:dk1>
        <a:lt1>
          <a:srgbClr val="FFFFFF"/>
        </a:lt1>
        <a:dk2>
          <a:srgbClr val="1A1F71"/>
        </a:dk2>
        <a:lt2>
          <a:srgbClr val="5C5C5C"/>
        </a:lt2>
        <a:accent1>
          <a:srgbClr val="003EA9"/>
        </a:accent1>
        <a:accent2>
          <a:srgbClr val="0065EA"/>
        </a:accent2>
        <a:accent3>
          <a:srgbClr val="F7B600"/>
        </a:accent3>
        <a:accent4>
          <a:srgbClr val="FFD700"/>
        </a:accent4>
        <a:accent5>
          <a:srgbClr val="EF8400"/>
        </a:accent5>
        <a:accent6>
          <a:srgbClr val="75787B"/>
        </a:accent6>
        <a:hlink>
          <a:srgbClr val="F7B600"/>
        </a:hlink>
        <a:folHlink>
          <a:srgbClr val="F6892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BerryFlat">
      <a:srgbClr val="A5225E"/>
    </a:custClr>
    <a:custClr name="CanopyFlat">
      <a:srgbClr val="0C7D34"/>
    </a:custClr>
    <a:custClr name="DaylightFlat">
      <a:srgbClr val="6ECCF6"/>
    </a:custClr>
    <a:custClr name="TwilightFlat">
      <a:srgbClr val="602D62"/>
    </a:custClr>
    <a:custClr name="BeachFlat">
      <a:srgbClr val="B7A78B"/>
    </a:custClr>
    <a:custClr name="TideFlat">
      <a:srgbClr val="61BF9D"/>
    </a:custClr>
    <a:custClr name="GrassFlat">
      <a:srgbClr val="85BD43"/>
    </a:custClr>
    <a:custClr name="ClayFlat">
      <a:srgbClr val="D14A1F"/>
    </a:custClr>
    <a:custClr name="White">
      <a:srgbClr val="FFFFFF"/>
    </a:custClr>
    <a:custClr name="White">
      <a:srgbClr val="FFFFFF"/>
    </a:custClr>
    <a:custClr name="PrimaryBlueGradient1">
      <a:srgbClr val="1A1E5A"/>
    </a:custClr>
    <a:custClr name="PrimaryBlueGradient2">
      <a:srgbClr val="122D98"/>
    </a:custClr>
    <a:custClr name="PrimaryGoldGradient1">
      <a:srgbClr val="FA9B00"/>
    </a:custClr>
    <a:custClr name="PrimaryGoldGradient2">
      <a:srgbClr val="F4CA12"/>
    </a:custClr>
    <a:custClr name="OverlapBlueGradient1">
      <a:srgbClr val="00329E"/>
    </a:custClr>
    <a:custClr name="OverlapBlueGradient2">
      <a:srgbClr val="0050B9"/>
    </a:custClr>
    <a:custClr name="OverlapOrangeGradient1">
      <a:srgbClr val="F26800"/>
    </a:custClr>
    <a:custClr name="OverlapOrangeGradient2">
      <a:srgbClr val="FA9800"/>
    </a:custClr>
    <a:custClr name="OverlapYellowGradient1">
      <a:srgbClr val="FFCB00"/>
    </a:custClr>
    <a:custClr name="OverlapYellowGradient2">
      <a:srgbClr val="FBE112"/>
    </a:custClr>
  </a:custClrLst>
  <a:extLst>
    <a:ext uri="{05A4C25C-085E-4340-85A3-A5531E510DB2}">
      <thm15:themeFamily xmlns:thm15="http://schemas.microsoft.com/office/thememl/2012/main" name="Yes Marketing Template.pptx" id="{E6A7BA2A-EF18-4CBE-9BE3-5E1055CC1A93}" vid="{768A174E-5250-4B7F-972C-BFE3F03287E8}"/>
    </a:ext>
  </a:extLst>
</a:theme>
</file>

<file path=ppt/theme/theme4.xml><?xml version="1.0" encoding="utf-8"?>
<a:theme xmlns:a="http://schemas.openxmlformats.org/drawingml/2006/main" name="Office Theme">
  <a:themeElements>
    <a:clrScheme name="Visa theme">
      <a:dk1>
        <a:srgbClr val="000000"/>
      </a:dk1>
      <a:lt1>
        <a:srgbClr val="FFFFFF"/>
      </a:lt1>
      <a:dk2>
        <a:srgbClr val="1A1F71"/>
      </a:dk2>
      <a:lt2>
        <a:srgbClr val="5C5C5C"/>
      </a:lt2>
      <a:accent1>
        <a:srgbClr val="003EA9"/>
      </a:accent1>
      <a:accent2>
        <a:srgbClr val="0065EA"/>
      </a:accent2>
      <a:accent3>
        <a:srgbClr val="F7B600"/>
      </a:accent3>
      <a:accent4>
        <a:srgbClr val="FFD700"/>
      </a:accent4>
      <a:accent5>
        <a:srgbClr val="EF8400"/>
      </a:accent5>
      <a:accent6>
        <a:srgbClr val="75787B"/>
      </a:accent6>
      <a:hlink>
        <a:srgbClr val="F7B600"/>
      </a:hlink>
      <a:folHlink>
        <a:srgbClr val="EF8400"/>
      </a:folHlink>
    </a:clrScheme>
    <a:fontScheme name="Custom 4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Visa theme">
      <a:dk1>
        <a:srgbClr val="000000"/>
      </a:dk1>
      <a:lt1>
        <a:srgbClr val="FFFFFF"/>
      </a:lt1>
      <a:dk2>
        <a:srgbClr val="1A1F71"/>
      </a:dk2>
      <a:lt2>
        <a:srgbClr val="5C5C5C"/>
      </a:lt2>
      <a:accent1>
        <a:srgbClr val="003EA9"/>
      </a:accent1>
      <a:accent2>
        <a:srgbClr val="0065EA"/>
      </a:accent2>
      <a:accent3>
        <a:srgbClr val="F7B600"/>
      </a:accent3>
      <a:accent4>
        <a:srgbClr val="FFD700"/>
      </a:accent4>
      <a:accent5>
        <a:srgbClr val="EF8400"/>
      </a:accent5>
      <a:accent6>
        <a:srgbClr val="75787B"/>
      </a:accent6>
      <a:hlink>
        <a:srgbClr val="F7B600"/>
      </a:hlink>
      <a:folHlink>
        <a:srgbClr val="EF8400"/>
      </a:folHlink>
    </a:clrScheme>
    <a:fontScheme name="Custom 4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7B33E448C1384198ACAEE752A935FF" ma:contentTypeVersion="0" ma:contentTypeDescription="Create a new document." ma:contentTypeScope="" ma:versionID="5e63371c50a8ab97e46c59abd00b552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E850B79-6921-4128-B9C6-EE7FAB79B4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8060909-969A-44A6-AE1F-00EF54D015B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507912D-FD92-4EC3-9AAD-1F4B379DEC6E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Yes Marketing Template</Template>
  <TotalTime>17243</TotalTime>
  <Words>547</Words>
  <Application>Microsoft Office PowerPoint</Application>
  <PresentationFormat>On-screen Show (16:9)</PresentationFormat>
  <Paragraphs>112</Paragraphs>
  <Slides>24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Raleway SemiBold</vt:lpstr>
      <vt:lpstr>Raleway Light</vt:lpstr>
      <vt:lpstr>Poppins</vt:lpstr>
      <vt:lpstr>Raleway</vt:lpstr>
      <vt:lpstr>Arial</vt:lpstr>
      <vt:lpstr>Segoe UI</vt:lpstr>
      <vt:lpstr>16x9_YES_Presentation_Template_181010</vt:lpstr>
      <vt:lpstr>1_16x9_YES_Presentation_Template_181010</vt:lpstr>
      <vt:lpstr>2_16x9_YES_Presentation_Template_181010</vt:lpstr>
      <vt:lpstr>think-cell Slide</vt:lpstr>
      <vt:lpstr>Logitech Project Orbit: Transactional Template Brief</vt:lpstr>
      <vt:lpstr>Content</vt:lpstr>
      <vt:lpstr>Project Orbit Overview</vt:lpstr>
      <vt:lpstr>Logitech Transactional Email Communications Architecture</vt:lpstr>
      <vt:lpstr>PowerPoint Presentation</vt:lpstr>
      <vt:lpstr>PowerPoint Presentation</vt:lpstr>
      <vt:lpstr>PowerPoint Presentation</vt:lpstr>
      <vt:lpstr>Transactional Template Requirements</vt:lpstr>
      <vt:lpstr>Transactional Email Content Mandatories</vt:lpstr>
      <vt:lpstr>Design Inspiration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Steps</vt:lpstr>
      <vt:lpstr>Moving Forward</vt:lpstr>
      <vt:lpstr>Thank you!</vt:lpstr>
      <vt:lpstr>Narvar Order Tracking Experience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Infogroup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Standard title with presenter info</dc:title>
  <dc:creator>Ramos, Tiffany</dc:creator>
  <cp:keywords>Yes Marketing Template</cp:keywords>
  <cp:lastModifiedBy>Sallusti, Kerri</cp:lastModifiedBy>
  <cp:revision>747</cp:revision>
  <cp:lastPrinted>2018-11-09T02:59:22Z</cp:lastPrinted>
  <dcterms:created xsi:type="dcterms:W3CDTF">2018-10-18T01:15:12Z</dcterms:created>
  <dcterms:modified xsi:type="dcterms:W3CDTF">2018-12-03T01:03:02Z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0x010100DF7B33E448C1384198ACAEE752A935FF</vt:lpwstr>
  </property>
</Properties>
</file>